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99" r:id="rId3"/>
    <p:sldId id="302" r:id="rId4"/>
    <p:sldId id="300" r:id="rId5"/>
    <p:sldId id="274" r:id="rId6"/>
    <p:sldId id="268" r:id="rId7"/>
    <p:sldId id="278" r:id="rId8"/>
    <p:sldId id="286" r:id="rId9"/>
    <p:sldId id="277" r:id="rId10"/>
    <p:sldId id="276" r:id="rId11"/>
    <p:sldId id="279" r:id="rId12"/>
    <p:sldId id="303" r:id="rId13"/>
    <p:sldId id="280" r:id="rId14"/>
    <p:sldId id="281" r:id="rId15"/>
    <p:sldId id="282" r:id="rId16"/>
    <p:sldId id="283" r:id="rId17"/>
    <p:sldId id="284" r:id="rId18"/>
    <p:sldId id="290" r:id="rId19"/>
    <p:sldId id="291" r:id="rId20"/>
    <p:sldId id="263" r:id="rId21"/>
  </p:sldIdLst>
  <p:sldSz cx="9144000" cy="6858000" type="screen4x3"/>
  <p:notesSz cx="6669088" cy="9928225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EDFF"/>
    <a:srgbClr val="66FFFF"/>
    <a:srgbClr val="D7F6FF"/>
    <a:srgbClr val="71DCF5"/>
    <a:srgbClr val="00FFFF"/>
    <a:srgbClr val="0064A2"/>
    <a:srgbClr val="008AF2"/>
    <a:srgbClr val="019EB3"/>
    <a:srgbClr val="70B22C"/>
    <a:srgbClr val="006FB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88084" autoAdjust="0"/>
  </p:normalViewPr>
  <p:slideViewPr>
    <p:cSldViewPr>
      <p:cViewPr varScale="1">
        <p:scale>
          <a:sx n="107" d="100"/>
          <a:sy n="107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DFE32B-A429-46F1-A4BC-2946FF1AD76A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D774E0-8872-4F9A-AF7A-B31F91838369}">
      <dgm:prSet phldrT="[Текст]" custT="1"/>
      <dgm:spPr/>
      <dgm:t>
        <a:bodyPr/>
        <a:lstStyle/>
        <a:p>
          <a:pPr algn="l"/>
          <a:r>
            <a:rPr lang="ru-RU" sz="1800" dirty="0" smtClean="0">
              <a:solidFill>
                <a:srgbClr val="002060"/>
              </a:solidFill>
            </a:rPr>
            <a:t>Проверено </a:t>
          </a:r>
          <a:r>
            <a:rPr lang="ru-RU" sz="1800" b="1" dirty="0" smtClean="0">
              <a:solidFill>
                <a:srgbClr val="002060"/>
              </a:solidFill>
            </a:rPr>
            <a:t>70</a:t>
          </a:r>
          <a:r>
            <a:rPr lang="ru-RU" sz="1800" dirty="0" smtClean="0">
              <a:solidFill>
                <a:srgbClr val="002060"/>
              </a:solidFill>
            </a:rPr>
            <a:t> межевых </a:t>
          </a:r>
          <a:r>
            <a:rPr lang="ru-RU" sz="1800" baseline="0" dirty="0" smtClean="0">
              <a:solidFill>
                <a:srgbClr val="002060"/>
              </a:solidFill>
            </a:rPr>
            <a:t>планов</a:t>
          </a:r>
          <a:r>
            <a:rPr lang="ru-RU" sz="1800" dirty="0" smtClean="0">
              <a:solidFill>
                <a:srgbClr val="002060"/>
              </a:solidFill>
            </a:rPr>
            <a:t> </a:t>
          </a:r>
        </a:p>
        <a:p>
          <a:pPr algn="l"/>
          <a:r>
            <a:rPr lang="ru-RU" sz="1800" dirty="0" smtClean="0">
              <a:solidFill>
                <a:srgbClr val="002060"/>
              </a:solidFill>
            </a:rPr>
            <a:t>Проведено </a:t>
          </a:r>
          <a:r>
            <a:rPr lang="ru-RU" sz="1800" b="1" dirty="0" smtClean="0">
              <a:solidFill>
                <a:srgbClr val="002060"/>
              </a:solidFill>
            </a:rPr>
            <a:t>25</a:t>
          </a:r>
          <a:r>
            <a:rPr lang="ru-RU" sz="1800" dirty="0" smtClean="0">
              <a:solidFill>
                <a:srgbClr val="002060"/>
              </a:solidFill>
            </a:rPr>
            <a:t> контрольных полевых измерений</a:t>
          </a:r>
          <a:endParaRPr lang="ru-RU" sz="1800" dirty="0"/>
        </a:p>
      </dgm:t>
    </dgm:pt>
    <dgm:pt modelId="{7B5EBA6B-93C4-40BF-9CF4-D303672690E3}" type="parTrans" cxnId="{1817CBD2-E7B1-4538-98FA-1C9AAD4D6C08}">
      <dgm:prSet/>
      <dgm:spPr/>
      <dgm:t>
        <a:bodyPr/>
        <a:lstStyle/>
        <a:p>
          <a:endParaRPr lang="ru-RU"/>
        </a:p>
      </dgm:t>
    </dgm:pt>
    <dgm:pt modelId="{B507EE38-4B91-4425-AC65-5330ED7D3ED2}" type="sibTrans" cxnId="{1817CBD2-E7B1-4538-98FA-1C9AAD4D6C08}">
      <dgm:prSet/>
      <dgm:spPr/>
      <dgm:t>
        <a:bodyPr/>
        <a:lstStyle/>
        <a:p>
          <a:endParaRPr lang="ru-RU"/>
        </a:p>
      </dgm:t>
    </dgm:pt>
    <dgm:pt modelId="{2B7E96E8-94F4-4559-A81C-0A03C953564C}">
      <dgm:prSet phldrT="[Текст]" custT="1"/>
      <dgm:spPr/>
      <dgm:t>
        <a:bodyPr/>
        <a:lstStyle/>
        <a:p>
          <a:r>
            <a:rPr lang="ru-RU" sz="1800" baseline="0" dirty="0" smtClean="0">
              <a:solidFill>
                <a:srgbClr val="002060"/>
              </a:solidFill>
            </a:rPr>
            <a:t>земельный надзор</a:t>
          </a:r>
          <a:endParaRPr lang="ru-RU" sz="1800" dirty="0"/>
        </a:p>
      </dgm:t>
    </dgm:pt>
    <dgm:pt modelId="{F6A9AD9E-CA16-47A2-A40A-A9FAD6F4CB98}" type="parTrans" cxnId="{C42DA11F-6F15-449C-A6E8-AEF90A8A6A54}">
      <dgm:prSet/>
      <dgm:spPr/>
      <dgm:t>
        <a:bodyPr/>
        <a:lstStyle/>
        <a:p>
          <a:endParaRPr lang="ru-RU"/>
        </a:p>
      </dgm:t>
    </dgm:pt>
    <dgm:pt modelId="{A6B12738-7DCC-4566-8843-1F66D06AAB5C}" type="sibTrans" cxnId="{C42DA11F-6F15-449C-A6E8-AEF90A8A6A54}">
      <dgm:prSet/>
      <dgm:spPr/>
      <dgm:t>
        <a:bodyPr/>
        <a:lstStyle/>
        <a:p>
          <a:endParaRPr lang="ru-RU"/>
        </a:p>
      </dgm:t>
    </dgm:pt>
    <dgm:pt modelId="{5C950057-7891-4EF6-B0BC-1FC63CD93512}">
      <dgm:prSet phldrT="[Текст]" custT="1"/>
      <dgm:spPr/>
      <dgm:t>
        <a:bodyPr/>
        <a:lstStyle/>
        <a:p>
          <a:r>
            <a:rPr lang="ru-RU" sz="1400" baseline="0" dirty="0" smtClean="0">
              <a:solidFill>
                <a:srgbClr val="002060"/>
              </a:solidFill>
            </a:rPr>
            <a:t>Собственникам земельных участков выдано </a:t>
          </a:r>
        </a:p>
        <a:p>
          <a:r>
            <a:rPr lang="ru-RU" sz="1400" b="1" baseline="0" dirty="0" smtClean="0">
              <a:solidFill>
                <a:srgbClr val="002060"/>
              </a:solidFill>
            </a:rPr>
            <a:t>9</a:t>
          </a:r>
          <a:r>
            <a:rPr lang="ru-RU" sz="1400" baseline="0" dirty="0" smtClean="0">
              <a:solidFill>
                <a:srgbClr val="002060"/>
              </a:solidFill>
            </a:rPr>
            <a:t> предписаний</a:t>
          </a:r>
          <a:endParaRPr lang="ru-RU" sz="1400" dirty="0"/>
        </a:p>
      </dgm:t>
    </dgm:pt>
    <dgm:pt modelId="{6CCD2863-74E9-468A-9DD4-79106D842D86}" type="parTrans" cxnId="{DD5EAA04-1E8F-45F4-B035-DC77DB5B34B3}">
      <dgm:prSet/>
      <dgm:spPr/>
      <dgm:t>
        <a:bodyPr/>
        <a:lstStyle/>
        <a:p>
          <a:endParaRPr lang="ru-RU"/>
        </a:p>
      </dgm:t>
    </dgm:pt>
    <dgm:pt modelId="{5E8B5B2A-C09F-4A11-8E69-5FCE1CDFBAF1}" type="sibTrans" cxnId="{DD5EAA04-1E8F-45F4-B035-DC77DB5B34B3}">
      <dgm:prSet/>
      <dgm:spPr/>
      <dgm:t>
        <a:bodyPr/>
        <a:lstStyle/>
        <a:p>
          <a:endParaRPr lang="ru-RU"/>
        </a:p>
      </dgm:t>
    </dgm:pt>
    <dgm:pt modelId="{FE1416E6-D088-43A3-9BF9-9EF05E3D3CBC}">
      <dgm:prSet phldrT="[Текст]" custT="1"/>
      <dgm:spPr/>
      <dgm:t>
        <a:bodyPr/>
        <a:lstStyle/>
        <a:p>
          <a:r>
            <a:rPr lang="ru-RU" sz="1800" baseline="0" dirty="0" smtClean="0">
              <a:solidFill>
                <a:srgbClr val="002060"/>
              </a:solidFill>
            </a:rPr>
            <a:t>геодезический надзор</a:t>
          </a:r>
          <a:endParaRPr lang="ru-RU" sz="1800" dirty="0"/>
        </a:p>
      </dgm:t>
    </dgm:pt>
    <dgm:pt modelId="{B2A3DC2C-91C6-4498-8B1D-64AC14EE6852}" type="parTrans" cxnId="{D032DC96-566D-49EE-8E70-F0163EFE1121}">
      <dgm:prSet/>
      <dgm:spPr/>
      <dgm:t>
        <a:bodyPr/>
        <a:lstStyle/>
        <a:p>
          <a:endParaRPr lang="ru-RU"/>
        </a:p>
      </dgm:t>
    </dgm:pt>
    <dgm:pt modelId="{E4BAC896-A337-4655-9E83-6276932763C4}" type="sibTrans" cxnId="{D032DC96-566D-49EE-8E70-F0163EFE1121}">
      <dgm:prSet/>
      <dgm:spPr/>
      <dgm:t>
        <a:bodyPr/>
        <a:lstStyle/>
        <a:p>
          <a:endParaRPr lang="ru-RU"/>
        </a:p>
      </dgm:t>
    </dgm:pt>
    <dgm:pt modelId="{D54EBDE1-CAA5-4D73-A859-22B27DDFA36A}">
      <dgm:prSet phldrT="[Текст]" custT="1"/>
      <dgm:spPr/>
      <dgm:t>
        <a:bodyPr/>
        <a:lstStyle/>
        <a:p>
          <a:r>
            <a:rPr lang="ru-RU" sz="1400" baseline="0" dirty="0" smtClean="0">
              <a:solidFill>
                <a:srgbClr val="002060"/>
              </a:solidFill>
            </a:rPr>
            <a:t>Кадастровым инженерам выдано </a:t>
          </a:r>
          <a:r>
            <a:rPr lang="ru-RU" sz="1400" b="1" baseline="0" dirty="0" smtClean="0">
              <a:solidFill>
                <a:srgbClr val="002060"/>
              </a:solidFill>
            </a:rPr>
            <a:t>14 </a:t>
          </a:r>
          <a:r>
            <a:rPr lang="ru-RU" sz="1400" baseline="0" dirty="0" smtClean="0">
              <a:solidFill>
                <a:srgbClr val="002060"/>
              </a:solidFill>
            </a:rPr>
            <a:t>предостережений</a:t>
          </a:r>
          <a:endParaRPr lang="ru-RU" sz="1400" dirty="0"/>
        </a:p>
      </dgm:t>
    </dgm:pt>
    <dgm:pt modelId="{47309047-C648-4C3E-8A19-D5B25BEF4B14}" type="parTrans" cxnId="{2EF0E374-BBF5-4D90-9F80-80177B2B4607}">
      <dgm:prSet/>
      <dgm:spPr/>
      <dgm:t>
        <a:bodyPr/>
        <a:lstStyle/>
        <a:p>
          <a:endParaRPr lang="ru-RU"/>
        </a:p>
      </dgm:t>
    </dgm:pt>
    <dgm:pt modelId="{877592D1-46AE-4B45-9B9D-72E582C9DC3E}" type="sibTrans" cxnId="{2EF0E374-BBF5-4D90-9F80-80177B2B4607}">
      <dgm:prSet/>
      <dgm:spPr/>
      <dgm:t>
        <a:bodyPr/>
        <a:lstStyle/>
        <a:p>
          <a:endParaRPr lang="ru-RU"/>
        </a:p>
      </dgm:t>
    </dgm:pt>
    <dgm:pt modelId="{65A2BD1C-8AA1-4F66-8152-AA16DABB78FB}">
      <dgm:prSet custT="1"/>
      <dgm:spPr/>
      <dgm:t>
        <a:bodyPr/>
        <a:lstStyle/>
        <a:p>
          <a:r>
            <a:rPr lang="ru-RU" sz="1400" baseline="0" dirty="0" smtClean="0">
              <a:solidFill>
                <a:srgbClr val="002060"/>
              </a:solidFill>
            </a:rPr>
            <a:t>В прокуратуру направлено </a:t>
          </a:r>
          <a:r>
            <a:rPr lang="ru-RU" sz="1400" b="1" baseline="0" dirty="0" smtClean="0">
              <a:solidFill>
                <a:srgbClr val="002060"/>
              </a:solidFill>
            </a:rPr>
            <a:t>6</a:t>
          </a:r>
          <a:r>
            <a:rPr lang="ru-RU" sz="1400" baseline="0" dirty="0" smtClean="0">
              <a:solidFill>
                <a:srgbClr val="002060"/>
              </a:solidFill>
            </a:rPr>
            <a:t>  материалов</a:t>
          </a:r>
          <a:endParaRPr lang="ru-RU" sz="1400" baseline="0" dirty="0">
            <a:solidFill>
              <a:srgbClr val="002060"/>
            </a:solidFill>
          </a:endParaRPr>
        </a:p>
      </dgm:t>
    </dgm:pt>
    <dgm:pt modelId="{D9C03D0D-E366-4D60-ADA7-53F203B04335}" type="parTrans" cxnId="{B80881D4-464A-4490-898F-4A9199C51A3B}">
      <dgm:prSet/>
      <dgm:spPr/>
      <dgm:t>
        <a:bodyPr/>
        <a:lstStyle/>
        <a:p>
          <a:endParaRPr lang="ru-RU"/>
        </a:p>
      </dgm:t>
    </dgm:pt>
    <dgm:pt modelId="{D02931C2-244E-4BB2-9F98-1FFD12FF430B}" type="sibTrans" cxnId="{B80881D4-464A-4490-898F-4A9199C51A3B}">
      <dgm:prSet/>
      <dgm:spPr/>
      <dgm:t>
        <a:bodyPr/>
        <a:lstStyle/>
        <a:p>
          <a:endParaRPr lang="ru-RU"/>
        </a:p>
      </dgm:t>
    </dgm:pt>
    <dgm:pt modelId="{E6FEBF72-FC69-446F-84B5-E791B6C38074}">
      <dgm:prSet custT="1"/>
      <dgm:spPr/>
      <dgm:t>
        <a:bodyPr/>
        <a:lstStyle/>
        <a:p>
          <a:r>
            <a:rPr lang="ru-RU" sz="1600" baseline="0" dirty="0" smtClean="0">
              <a:solidFill>
                <a:srgbClr val="002060"/>
              </a:solidFill>
            </a:rPr>
            <a:t>Мировыми судьями</a:t>
          </a:r>
        </a:p>
        <a:p>
          <a:r>
            <a:rPr lang="ru-RU" sz="1600" baseline="0" dirty="0" smtClean="0">
              <a:solidFill>
                <a:srgbClr val="002060"/>
              </a:solidFill>
            </a:rPr>
            <a:t> </a:t>
          </a:r>
          <a:r>
            <a:rPr lang="ru-RU" sz="1600" b="1" baseline="0" dirty="0" smtClean="0">
              <a:solidFill>
                <a:srgbClr val="002060"/>
              </a:solidFill>
            </a:rPr>
            <a:t>3</a:t>
          </a:r>
          <a:r>
            <a:rPr lang="ru-RU" sz="1600" baseline="0" dirty="0" smtClean="0">
              <a:solidFill>
                <a:srgbClr val="002060"/>
              </a:solidFill>
            </a:rPr>
            <a:t> кадастровых инженера </a:t>
          </a:r>
        </a:p>
        <a:p>
          <a:r>
            <a:rPr lang="ru-RU" sz="1600" baseline="0" dirty="0" smtClean="0">
              <a:solidFill>
                <a:srgbClr val="002060"/>
              </a:solidFill>
            </a:rPr>
            <a:t>признаны виновными </a:t>
          </a:r>
        </a:p>
        <a:p>
          <a:r>
            <a:rPr lang="ru-RU" sz="1400" baseline="0" dirty="0" smtClean="0">
              <a:solidFill>
                <a:srgbClr val="002060"/>
              </a:solidFill>
            </a:rPr>
            <a:t>ч.4 ст. 14.35 </a:t>
          </a:r>
          <a:r>
            <a:rPr lang="ru-RU" sz="1400" baseline="0" dirty="0" err="1" smtClean="0">
              <a:solidFill>
                <a:srgbClr val="002060"/>
              </a:solidFill>
            </a:rPr>
            <a:t>КоАП</a:t>
          </a:r>
          <a:r>
            <a:rPr lang="ru-RU" sz="1400" baseline="0" dirty="0" smtClean="0">
              <a:solidFill>
                <a:srgbClr val="002060"/>
              </a:solidFill>
            </a:rPr>
            <a:t> РФ (</a:t>
          </a:r>
          <a:r>
            <a:rPr lang="ru-RU" sz="1600" baseline="0" dirty="0" smtClean="0">
              <a:solidFill>
                <a:srgbClr val="002060"/>
              </a:solidFill>
            </a:rPr>
            <a:t>штраф 30 тыс. </a:t>
          </a:r>
          <a:r>
            <a:rPr lang="ru-RU" sz="1600" baseline="0" dirty="0" err="1" smtClean="0">
              <a:solidFill>
                <a:srgbClr val="002060"/>
              </a:solidFill>
            </a:rPr>
            <a:t>руб</a:t>
          </a:r>
          <a:r>
            <a:rPr lang="ru-RU" sz="1400" baseline="0" dirty="0" smtClean="0">
              <a:solidFill>
                <a:srgbClr val="002060"/>
              </a:solidFill>
            </a:rPr>
            <a:t>)</a:t>
          </a:r>
          <a:endParaRPr lang="ru-RU" sz="1400" baseline="0" dirty="0">
            <a:solidFill>
              <a:srgbClr val="002060"/>
            </a:solidFill>
          </a:endParaRPr>
        </a:p>
      </dgm:t>
    </dgm:pt>
    <dgm:pt modelId="{EEA70673-E26A-445F-9793-DFD2423631F6}" type="parTrans" cxnId="{4EC87170-0210-4197-BEB9-AC504E53B654}">
      <dgm:prSet/>
      <dgm:spPr/>
      <dgm:t>
        <a:bodyPr/>
        <a:lstStyle/>
        <a:p>
          <a:endParaRPr lang="ru-RU"/>
        </a:p>
      </dgm:t>
    </dgm:pt>
    <dgm:pt modelId="{7E97F4BB-ACFC-4A35-8698-3755ACF5E465}" type="sibTrans" cxnId="{4EC87170-0210-4197-BEB9-AC504E53B654}">
      <dgm:prSet/>
      <dgm:spPr/>
      <dgm:t>
        <a:bodyPr/>
        <a:lstStyle/>
        <a:p>
          <a:endParaRPr lang="ru-RU"/>
        </a:p>
      </dgm:t>
    </dgm:pt>
    <dgm:pt modelId="{763C9017-D753-49F8-8698-519D3DF069FB}">
      <dgm:prSet custT="1"/>
      <dgm:spPr/>
      <dgm:t>
        <a:bodyPr/>
        <a:lstStyle/>
        <a:p>
          <a:r>
            <a:rPr lang="ru-RU" sz="1600" b="1" baseline="0" dirty="0" smtClean="0">
              <a:solidFill>
                <a:srgbClr val="002060"/>
              </a:solidFill>
            </a:rPr>
            <a:t>3</a:t>
          </a:r>
          <a:r>
            <a:rPr lang="ru-RU" sz="1600" baseline="0" dirty="0" smtClean="0">
              <a:solidFill>
                <a:srgbClr val="002060"/>
              </a:solidFill>
            </a:rPr>
            <a:t> материала </a:t>
          </a:r>
        </a:p>
        <a:p>
          <a:r>
            <a:rPr lang="ru-RU" sz="1600" baseline="0" dirty="0" smtClean="0">
              <a:solidFill>
                <a:srgbClr val="002060"/>
              </a:solidFill>
            </a:rPr>
            <a:t>на рассмотрении</a:t>
          </a:r>
          <a:endParaRPr lang="ru-RU" sz="1600" baseline="0" dirty="0">
            <a:solidFill>
              <a:srgbClr val="002060"/>
            </a:solidFill>
          </a:endParaRPr>
        </a:p>
      </dgm:t>
    </dgm:pt>
    <dgm:pt modelId="{B194348D-EA3A-4B2A-9DE1-4D1F7B81F36D}" type="parTrans" cxnId="{0B662CE2-8150-459B-8D85-6006D590FA6B}">
      <dgm:prSet/>
      <dgm:spPr/>
      <dgm:t>
        <a:bodyPr/>
        <a:lstStyle/>
        <a:p>
          <a:endParaRPr lang="ru-RU"/>
        </a:p>
      </dgm:t>
    </dgm:pt>
    <dgm:pt modelId="{4A243A7B-34E1-4C04-9471-E6CE9A908BF6}" type="sibTrans" cxnId="{0B662CE2-8150-459B-8D85-6006D590FA6B}">
      <dgm:prSet/>
      <dgm:spPr/>
      <dgm:t>
        <a:bodyPr/>
        <a:lstStyle/>
        <a:p>
          <a:endParaRPr lang="ru-RU"/>
        </a:p>
      </dgm:t>
    </dgm:pt>
    <dgm:pt modelId="{49323721-7BC1-4D50-BA45-E0ACD0C2E8F2}" type="pres">
      <dgm:prSet presAssocID="{99DFE32B-A429-46F1-A4BC-2946FF1AD76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5989681-3298-47C8-A75D-59819A8CCED2}" type="pres">
      <dgm:prSet presAssocID="{D8D774E0-8872-4F9A-AF7A-B31F91838369}" presName="hierRoot1" presStyleCnt="0"/>
      <dgm:spPr/>
    </dgm:pt>
    <dgm:pt modelId="{E807BF5E-91B6-4916-A70A-44AB89BEC8C3}" type="pres">
      <dgm:prSet presAssocID="{D8D774E0-8872-4F9A-AF7A-B31F91838369}" presName="composite" presStyleCnt="0"/>
      <dgm:spPr/>
    </dgm:pt>
    <dgm:pt modelId="{8B210709-C7C6-4F6E-B051-7CFE179C35B0}" type="pres">
      <dgm:prSet presAssocID="{D8D774E0-8872-4F9A-AF7A-B31F91838369}" presName="background" presStyleLbl="node0" presStyleIdx="0" presStyleCnt="1"/>
      <dgm:spPr/>
    </dgm:pt>
    <dgm:pt modelId="{182BD7AA-D72F-4BFC-AE2E-29F6864329EC}" type="pres">
      <dgm:prSet presAssocID="{D8D774E0-8872-4F9A-AF7A-B31F91838369}" presName="text" presStyleLbl="fgAcc0" presStyleIdx="0" presStyleCnt="1" custScaleX="323618" custScaleY="743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6B72EB-2CA9-4A6F-AF2B-9A80F692F252}" type="pres">
      <dgm:prSet presAssocID="{D8D774E0-8872-4F9A-AF7A-B31F91838369}" presName="hierChild2" presStyleCnt="0"/>
      <dgm:spPr/>
    </dgm:pt>
    <dgm:pt modelId="{852F411D-3200-4F6A-8E42-D5DC281D7BC3}" type="pres">
      <dgm:prSet presAssocID="{F6A9AD9E-CA16-47A2-A40A-A9FAD6F4CB98}" presName="Name10" presStyleLbl="parChTrans1D2" presStyleIdx="0" presStyleCnt="2"/>
      <dgm:spPr/>
      <dgm:t>
        <a:bodyPr/>
        <a:lstStyle/>
        <a:p>
          <a:endParaRPr lang="ru-RU"/>
        </a:p>
      </dgm:t>
    </dgm:pt>
    <dgm:pt modelId="{CC296755-E179-40D1-8154-E225D864DAD7}" type="pres">
      <dgm:prSet presAssocID="{2B7E96E8-94F4-4559-A81C-0A03C953564C}" presName="hierRoot2" presStyleCnt="0"/>
      <dgm:spPr/>
    </dgm:pt>
    <dgm:pt modelId="{3A9F0019-7CD9-48AA-B9F7-8C258EDDB565}" type="pres">
      <dgm:prSet presAssocID="{2B7E96E8-94F4-4559-A81C-0A03C953564C}" presName="composite2" presStyleCnt="0"/>
      <dgm:spPr/>
    </dgm:pt>
    <dgm:pt modelId="{AE47896A-D046-4154-AC6F-EAD8C3D14B70}" type="pres">
      <dgm:prSet presAssocID="{2B7E96E8-94F4-4559-A81C-0A03C953564C}" presName="background2" presStyleLbl="node2" presStyleIdx="0" presStyleCnt="2"/>
      <dgm:spPr/>
    </dgm:pt>
    <dgm:pt modelId="{4AFBF560-9C07-415A-8293-B2FD96BD061D}" type="pres">
      <dgm:prSet presAssocID="{2B7E96E8-94F4-4559-A81C-0A03C953564C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58ABB36-1AE8-4CC6-AA89-22B8925E7343}" type="pres">
      <dgm:prSet presAssocID="{2B7E96E8-94F4-4559-A81C-0A03C953564C}" presName="hierChild3" presStyleCnt="0"/>
      <dgm:spPr/>
    </dgm:pt>
    <dgm:pt modelId="{8597D993-86CC-4073-B788-B24F618DF86B}" type="pres">
      <dgm:prSet presAssocID="{6CCD2863-74E9-468A-9DD4-79106D842D86}" presName="Name17" presStyleLbl="parChTrans1D3" presStyleIdx="0" presStyleCnt="3"/>
      <dgm:spPr/>
      <dgm:t>
        <a:bodyPr/>
        <a:lstStyle/>
        <a:p>
          <a:endParaRPr lang="ru-RU"/>
        </a:p>
      </dgm:t>
    </dgm:pt>
    <dgm:pt modelId="{58EB4EEB-5205-4B18-8565-4E81C326F49E}" type="pres">
      <dgm:prSet presAssocID="{5C950057-7891-4EF6-B0BC-1FC63CD93512}" presName="hierRoot3" presStyleCnt="0"/>
      <dgm:spPr/>
    </dgm:pt>
    <dgm:pt modelId="{8D96E060-5442-462F-8864-5AAC43C3D498}" type="pres">
      <dgm:prSet presAssocID="{5C950057-7891-4EF6-B0BC-1FC63CD93512}" presName="composite3" presStyleCnt="0"/>
      <dgm:spPr/>
    </dgm:pt>
    <dgm:pt modelId="{0733EFED-ED09-4A41-9D27-5717EC556189}" type="pres">
      <dgm:prSet presAssocID="{5C950057-7891-4EF6-B0BC-1FC63CD93512}" presName="background3" presStyleLbl="node3" presStyleIdx="0" presStyleCnt="3"/>
      <dgm:spPr/>
    </dgm:pt>
    <dgm:pt modelId="{33042AD8-F7DF-411B-8BE8-5651775B764C}" type="pres">
      <dgm:prSet presAssocID="{5C950057-7891-4EF6-B0BC-1FC63CD93512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919D5C-EDE0-4762-8B72-8F28A55FA090}" type="pres">
      <dgm:prSet presAssocID="{5C950057-7891-4EF6-B0BC-1FC63CD93512}" presName="hierChild4" presStyleCnt="0"/>
      <dgm:spPr/>
    </dgm:pt>
    <dgm:pt modelId="{677A27FA-6829-41C1-828B-8D49AF08C328}" type="pres">
      <dgm:prSet presAssocID="{B2A3DC2C-91C6-4498-8B1D-64AC14EE6852}" presName="Name10" presStyleLbl="parChTrans1D2" presStyleIdx="1" presStyleCnt="2"/>
      <dgm:spPr/>
      <dgm:t>
        <a:bodyPr/>
        <a:lstStyle/>
        <a:p>
          <a:endParaRPr lang="ru-RU"/>
        </a:p>
      </dgm:t>
    </dgm:pt>
    <dgm:pt modelId="{508FC114-4DC5-4571-8D16-E80DA8E614AF}" type="pres">
      <dgm:prSet presAssocID="{FE1416E6-D088-43A3-9BF9-9EF05E3D3CBC}" presName="hierRoot2" presStyleCnt="0"/>
      <dgm:spPr/>
    </dgm:pt>
    <dgm:pt modelId="{DCEC4948-9D28-48BC-86C0-1F10CB31327A}" type="pres">
      <dgm:prSet presAssocID="{FE1416E6-D088-43A3-9BF9-9EF05E3D3CBC}" presName="composite2" presStyleCnt="0"/>
      <dgm:spPr/>
    </dgm:pt>
    <dgm:pt modelId="{4F4F711F-38FA-447F-8AC1-C538C382CABB}" type="pres">
      <dgm:prSet presAssocID="{FE1416E6-D088-43A3-9BF9-9EF05E3D3CBC}" presName="background2" presStyleLbl="node2" presStyleIdx="1" presStyleCnt="2"/>
      <dgm:spPr/>
    </dgm:pt>
    <dgm:pt modelId="{7C6B9F99-F14D-4A6C-B34F-F13D17F1C773}" type="pres">
      <dgm:prSet presAssocID="{FE1416E6-D088-43A3-9BF9-9EF05E3D3CBC}" presName="text2" presStyleLbl="fgAcc2" presStyleIdx="1" presStyleCnt="2" custScaleX="123885" custLinFactNeighborX="-284" custLinFactNeighborY="-13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78EC27-86DB-41D4-B6EC-E9E9C1C6685B}" type="pres">
      <dgm:prSet presAssocID="{FE1416E6-D088-43A3-9BF9-9EF05E3D3CBC}" presName="hierChild3" presStyleCnt="0"/>
      <dgm:spPr/>
    </dgm:pt>
    <dgm:pt modelId="{FF1E3CBE-0E1E-4856-975C-47B45523BB6B}" type="pres">
      <dgm:prSet presAssocID="{47309047-C648-4C3E-8A19-D5B25BEF4B14}" presName="Name17" presStyleLbl="parChTrans1D3" presStyleIdx="1" presStyleCnt="3"/>
      <dgm:spPr/>
      <dgm:t>
        <a:bodyPr/>
        <a:lstStyle/>
        <a:p>
          <a:endParaRPr lang="ru-RU"/>
        </a:p>
      </dgm:t>
    </dgm:pt>
    <dgm:pt modelId="{04182C2A-3980-4D5F-ACFE-F49DB1A9FA4A}" type="pres">
      <dgm:prSet presAssocID="{D54EBDE1-CAA5-4D73-A859-22B27DDFA36A}" presName="hierRoot3" presStyleCnt="0"/>
      <dgm:spPr/>
    </dgm:pt>
    <dgm:pt modelId="{9D00338F-ADEB-4958-AC4B-18825D6632BA}" type="pres">
      <dgm:prSet presAssocID="{D54EBDE1-CAA5-4D73-A859-22B27DDFA36A}" presName="composite3" presStyleCnt="0"/>
      <dgm:spPr/>
    </dgm:pt>
    <dgm:pt modelId="{A352AA52-86F3-4C8A-87EB-902C3D310565}" type="pres">
      <dgm:prSet presAssocID="{D54EBDE1-CAA5-4D73-A859-22B27DDFA36A}" presName="background3" presStyleLbl="node3" presStyleIdx="1" presStyleCnt="3"/>
      <dgm:spPr/>
    </dgm:pt>
    <dgm:pt modelId="{401955B1-9AAD-4B9A-9BB9-E94DBB49FDD0}" type="pres">
      <dgm:prSet presAssocID="{D54EBDE1-CAA5-4D73-A859-22B27DDFA36A}" presName="text3" presStyleLbl="fgAcc3" presStyleIdx="1" presStyleCnt="3" custScaleX="1046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606B56-4B05-4845-A966-259C0FDFCC70}" type="pres">
      <dgm:prSet presAssocID="{D54EBDE1-CAA5-4D73-A859-22B27DDFA36A}" presName="hierChild4" presStyleCnt="0"/>
      <dgm:spPr/>
    </dgm:pt>
    <dgm:pt modelId="{287F4705-39E2-4010-A8F9-7CF643873B98}" type="pres">
      <dgm:prSet presAssocID="{D9C03D0D-E366-4D60-ADA7-53F203B04335}" presName="Name17" presStyleLbl="parChTrans1D3" presStyleIdx="2" presStyleCnt="3"/>
      <dgm:spPr/>
      <dgm:t>
        <a:bodyPr/>
        <a:lstStyle/>
        <a:p>
          <a:endParaRPr lang="ru-RU"/>
        </a:p>
      </dgm:t>
    </dgm:pt>
    <dgm:pt modelId="{34C62B95-428B-4729-92E3-303FEF81B4BA}" type="pres">
      <dgm:prSet presAssocID="{65A2BD1C-8AA1-4F66-8152-AA16DABB78FB}" presName="hierRoot3" presStyleCnt="0"/>
      <dgm:spPr/>
    </dgm:pt>
    <dgm:pt modelId="{55E2E4B3-9A98-4D92-8023-3666B6A5AF12}" type="pres">
      <dgm:prSet presAssocID="{65A2BD1C-8AA1-4F66-8152-AA16DABB78FB}" presName="composite3" presStyleCnt="0"/>
      <dgm:spPr/>
    </dgm:pt>
    <dgm:pt modelId="{92170F2C-D45E-4F41-BE9B-B9B3B8A4BA50}" type="pres">
      <dgm:prSet presAssocID="{65A2BD1C-8AA1-4F66-8152-AA16DABB78FB}" presName="background3" presStyleLbl="node3" presStyleIdx="2" presStyleCnt="3"/>
      <dgm:spPr/>
    </dgm:pt>
    <dgm:pt modelId="{ABE328D3-C9D4-44E6-8EDE-F509B4E62E73}" type="pres">
      <dgm:prSet presAssocID="{65A2BD1C-8AA1-4F66-8152-AA16DABB78FB}" presName="text3" presStyleLbl="fgAcc3" presStyleIdx="2" presStyleCnt="3" custLinFactNeighborX="1286" custLinFactNeighborY="-534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7B0D1F-4AFA-40BB-A418-D5426FD212B0}" type="pres">
      <dgm:prSet presAssocID="{65A2BD1C-8AA1-4F66-8152-AA16DABB78FB}" presName="hierChild4" presStyleCnt="0"/>
      <dgm:spPr/>
    </dgm:pt>
    <dgm:pt modelId="{6D4AF855-C989-410A-9CB1-D6805DCCC3B1}" type="pres">
      <dgm:prSet presAssocID="{EEA70673-E26A-445F-9793-DFD2423631F6}" presName="Name23" presStyleLbl="parChTrans1D4" presStyleIdx="0" presStyleCnt="2"/>
      <dgm:spPr/>
      <dgm:t>
        <a:bodyPr/>
        <a:lstStyle/>
        <a:p>
          <a:endParaRPr lang="ru-RU"/>
        </a:p>
      </dgm:t>
    </dgm:pt>
    <dgm:pt modelId="{3E8AE3B4-2CE5-409E-9088-CC65D73E3391}" type="pres">
      <dgm:prSet presAssocID="{E6FEBF72-FC69-446F-84B5-E791B6C38074}" presName="hierRoot4" presStyleCnt="0"/>
      <dgm:spPr/>
    </dgm:pt>
    <dgm:pt modelId="{7E0674E8-D953-41BB-BE4F-97C068A6E07C}" type="pres">
      <dgm:prSet presAssocID="{E6FEBF72-FC69-446F-84B5-E791B6C38074}" presName="composite4" presStyleCnt="0"/>
      <dgm:spPr/>
    </dgm:pt>
    <dgm:pt modelId="{FFAD9543-CE82-419B-91D8-EF2E7626F9AF}" type="pres">
      <dgm:prSet presAssocID="{E6FEBF72-FC69-446F-84B5-E791B6C38074}" presName="background4" presStyleLbl="node4" presStyleIdx="0" presStyleCnt="2"/>
      <dgm:spPr/>
    </dgm:pt>
    <dgm:pt modelId="{BE5B48E7-B3B5-4ED0-839C-0AA63A3DE4FF}" type="pres">
      <dgm:prSet presAssocID="{E6FEBF72-FC69-446F-84B5-E791B6C38074}" presName="text4" presStyleLbl="fgAcc4" presStyleIdx="0" presStyleCnt="2" custScaleX="228698" custScaleY="1147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2DE7B67-C3B5-4F40-B9C4-9B8ADC0669C2}" type="pres">
      <dgm:prSet presAssocID="{E6FEBF72-FC69-446F-84B5-E791B6C38074}" presName="hierChild5" presStyleCnt="0"/>
      <dgm:spPr/>
    </dgm:pt>
    <dgm:pt modelId="{FDB7EA68-2A09-41BB-B653-DE57ED4E3376}" type="pres">
      <dgm:prSet presAssocID="{B194348D-EA3A-4B2A-9DE1-4D1F7B81F36D}" presName="Name23" presStyleLbl="parChTrans1D4" presStyleIdx="1" presStyleCnt="2"/>
      <dgm:spPr/>
      <dgm:t>
        <a:bodyPr/>
        <a:lstStyle/>
        <a:p>
          <a:endParaRPr lang="ru-RU"/>
        </a:p>
      </dgm:t>
    </dgm:pt>
    <dgm:pt modelId="{CF35C292-D1D9-4F58-8254-4D8237900AB1}" type="pres">
      <dgm:prSet presAssocID="{763C9017-D753-49F8-8698-519D3DF069FB}" presName="hierRoot4" presStyleCnt="0"/>
      <dgm:spPr/>
    </dgm:pt>
    <dgm:pt modelId="{329A2E9E-D6B9-459E-9E17-D9F26CF775E1}" type="pres">
      <dgm:prSet presAssocID="{763C9017-D753-49F8-8698-519D3DF069FB}" presName="composite4" presStyleCnt="0"/>
      <dgm:spPr/>
    </dgm:pt>
    <dgm:pt modelId="{0FF1FB9D-0AEF-4DEA-85EF-B83096355A38}" type="pres">
      <dgm:prSet presAssocID="{763C9017-D753-49F8-8698-519D3DF069FB}" presName="background4" presStyleLbl="node4" presStyleIdx="1" presStyleCnt="2"/>
      <dgm:spPr/>
    </dgm:pt>
    <dgm:pt modelId="{F4894810-A774-45E9-B2F8-ECBCBF2D3CE9}" type="pres">
      <dgm:prSet presAssocID="{763C9017-D753-49F8-8698-519D3DF069FB}" presName="text4" presStyleLbl="fgAcc4" presStyleIdx="1" presStyleCnt="2" custLinFactY="-36361" custLinFactNeighborX="2527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E878BB-E48D-4E99-9B47-B5BC7A84C8C6}" type="pres">
      <dgm:prSet presAssocID="{763C9017-D753-49F8-8698-519D3DF069FB}" presName="hierChild5" presStyleCnt="0"/>
      <dgm:spPr/>
    </dgm:pt>
  </dgm:ptLst>
  <dgm:cxnLst>
    <dgm:cxn modelId="{C42DA11F-6F15-449C-A6E8-AEF90A8A6A54}" srcId="{D8D774E0-8872-4F9A-AF7A-B31F91838369}" destId="{2B7E96E8-94F4-4559-A81C-0A03C953564C}" srcOrd="0" destOrd="0" parTransId="{F6A9AD9E-CA16-47A2-A40A-A9FAD6F4CB98}" sibTransId="{A6B12738-7DCC-4566-8843-1F66D06AAB5C}"/>
    <dgm:cxn modelId="{19C634FC-34F0-41BC-9649-C148736EB5A4}" type="presOf" srcId="{EEA70673-E26A-445F-9793-DFD2423631F6}" destId="{6D4AF855-C989-410A-9CB1-D6805DCCC3B1}" srcOrd="0" destOrd="0" presId="urn:microsoft.com/office/officeart/2005/8/layout/hierarchy1"/>
    <dgm:cxn modelId="{F8D524F1-CD19-46C2-93F3-6C223DF56DFA}" type="presOf" srcId="{FE1416E6-D088-43A3-9BF9-9EF05E3D3CBC}" destId="{7C6B9F99-F14D-4A6C-B34F-F13D17F1C773}" srcOrd="0" destOrd="0" presId="urn:microsoft.com/office/officeart/2005/8/layout/hierarchy1"/>
    <dgm:cxn modelId="{444321B2-8805-417C-B83D-4EC6D217F22A}" type="presOf" srcId="{D54EBDE1-CAA5-4D73-A859-22B27DDFA36A}" destId="{401955B1-9AAD-4B9A-9BB9-E94DBB49FDD0}" srcOrd="0" destOrd="0" presId="urn:microsoft.com/office/officeart/2005/8/layout/hierarchy1"/>
    <dgm:cxn modelId="{DD5EAA04-1E8F-45F4-B035-DC77DB5B34B3}" srcId="{2B7E96E8-94F4-4559-A81C-0A03C953564C}" destId="{5C950057-7891-4EF6-B0BC-1FC63CD93512}" srcOrd="0" destOrd="0" parTransId="{6CCD2863-74E9-468A-9DD4-79106D842D86}" sibTransId="{5E8B5B2A-C09F-4A11-8E69-5FCE1CDFBAF1}"/>
    <dgm:cxn modelId="{1817CBD2-E7B1-4538-98FA-1C9AAD4D6C08}" srcId="{99DFE32B-A429-46F1-A4BC-2946FF1AD76A}" destId="{D8D774E0-8872-4F9A-AF7A-B31F91838369}" srcOrd="0" destOrd="0" parTransId="{7B5EBA6B-93C4-40BF-9CF4-D303672690E3}" sibTransId="{B507EE38-4B91-4425-AC65-5330ED7D3ED2}"/>
    <dgm:cxn modelId="{2CBF4F1E-9BE4-4D76-87AE-C8D20C36D336}" type="presOf" srcId="{B194348D-EA3A-4B2A-9DE1-4D1F7B81F36D}" destId="{FDB7EA68-2A09-41BB-B653-DE57ED4E3376}" srcOrd="0" destOrd="0" presId="urn:microsoft.com/office/officeart/2005/8/layout/hierarchy1"/>
    <dgm:cxn modelId="{B496D21D-B619-4FD9-BD0C-62C20EFA1678}" type="presOf" srcId="{2B7E96E8-94F4-4559-A81C-0A03C953564C}" destId="{4AFBF560-9C07-415A-8293-B2FD96BD061D}" srcOrd="0" destOrd="0" presId="urn:microsoft.com/office/officeart/2005/8/layout/hierarchy1"/>
    <dgm:cxn modelId="{D032DC96-566D-49EE-8E70-F0163EFE1121}" srcId="{D8D774E0-8872-4F9A-AF7A-B31F91838369}" destId="{FE1416E6-D088-43A3-9BF9-9EF05E3D3CBC}" srcOrd="1" destOrd="0" parTransId="{B2A3DC2C-91C6-4498-8B1D-64AC14EE6852}" sibTransId="{E4BAC896-A337-4655-9E83-6276932763C4}"/>
    <dgm:cxn modelId="{7085B90C-502B-4B07-86C2-058188D82F8E}" type="presOf" srcId="{6CCD2863-74E9-468A-9DD4-79106D842D86}" destId="{8597D993-86CC-4073-B788-B24F618DF86B}" srcOrd="0" destOrd="0" presId="urn:microsoft.com/office/officeart/2005/8/layout/hierarchy1"/>
    <dgm:cxn modelId="{D6266669-D605-4F16-B3BF-DB77AFB2AD04}" type="presOf" srcId="{D9C03D0D-E366-4D60-ADA7-53F203B04335}" destId="{287F4705-39E2-4010-A8F9-7CF643873B98}" srcOrd="0" destOrd="0" presId="urn:microsoft.com/office/officeart/2005/8/layout/hierarchy1"/>
    <dgm:cxn modelId="{0B662CE2-8150-459B-8D85-6006D590FA6B}" srcId="{65A2BD1C-8AA1-4F66-8152-AA16DABB78FB}" destId="{763C9017-D753-49F8-8698-519D3DF069FB}" srcOrd="1" destOrd="0" parTransId="{B194348D-EA3A-4B2A-9DE1-4D1F7B81F36D}" sibTransId="{4A243A7B-34E1-4C04-9471-E6CE9A908BF6}"/>
    <dgm:cxn modelId="{2EF0E374-BBF5-4D90-9F80-80177B2B4607}" srcId="{FE1416E6-D088-43A3-9BF9-9EF05E3D3CBC}" destId="{D54EBDE1-CAA5-4D73-A859-22B27DDFA36A}" srcOrd="0" destOrd="0" parTransId="{47309047-C648-4C3E-8A19-D5B25BEF4B14}" sibTransId="{877592D1-46AE-4B45-9B9D-72E582C9DC3E}"/>
    <dgm:cxn modelId="{1455708F-CE62-4D1D-BF53-43BD99AABC14}" type="presOf" srcId="{65A2BD1C-8AA1-4F66-8152-AA16DABB78FB}" destId="{ABE328D3-C9D4-44E6-8EDE-F509B4E62E73}" srcOrd="0" destOrd="0" presId="urn:microsoft.com/office/officeart/2005/8/layout/hierarchy1"/>
    <dgm:cxn modelId="{EF95947A-2C7A-4D74-8D0A-EFF5FE280F6E}" type="presOf" srcId="{B2A3DC2C-91C6-4498-8B1D-64AC14EE6852}" destId="{677A27FA-6829-41C1-828B-8D49AF08C328}" srcOrd="0" destOrd="0" presId="urn:microsoft.com/office/officeart/2005/8/layout/hierarchy1"/>
    <dgm:cxn modelId="{B80881D4-464A-4490-898F-4A9199C51A3B}" srcId="{FE1416E6-D088-43A3-9BF9-9EF05E3D3CBC}" destId="{65A2BD1C-8AA1-4F66-8152-AA16DABB78FB}" srcOrd="1" destOrd="0" parTransId="{D9C03D0D-E366-4D60-ADA7-53F203B04335}" sibTransId="{D02931C2-244E-4BB2-9F98-1FFD12FF430B}"/>
    <dgm:cxn modelId="{4EC87170-0210-4197-BEB9-AC504E53B654}" srcId="{65A2BD1C-8AA1-4F66-8152-AA16DABB78FB}" destId="{E6FEBF72-FC69-446F-84B5-E791B6C38074}" srcOrd="0" destOrd="0" parTransId="{EEA70673-E26A-445F-9793-DFD2423631F6}" sibTransId="{7E97F4BB-ACFC-4A35-8698-3755ACF5E465}"/>
    <dgm:cxn modelId="{4A1ADD93-C587-433E-A1D3-4B7E9A2F7217}" type="presOf" srcId="{E6FEBF72-FC69-446F-84B5-E791B6C38074}" destId="{BE5B48E7-B3B5-4ED0-839C-0AA63A3DE4FF}" srcOrd="0" destOrd="0" presId="urn:microsoft.com/office/officeart/2005/8/layout/hierarchy1"/>
    <dgm:cxn modelId="{C0665026-FD31-4E5A-9F59-AE7A5131BD19}" type="presOf" srcId="{F6A9AD9E-CA16-47A2-A40A-A9FAD6F4CB98}" destId="{852F411D-3200-4F6A-8E42-D5DC281D7BC3}" srcOrd="0" destOrd="0" presId="urn:microsoft.com/office/officeart/2005/8/layout/hierarchy1"/>
    <dgm:cxn modelId="{6A123C49-8328-4B05-8C9B-CE25FEAB0755}" type="presOf" srcId="{D8D774E0-8872-4F9A-AF7A-B31F91838369}" destId="{182BD7AA-D72F-4BFC-AE2E-29F6864329EC}" srcOrd="0" destOrd="0" presId="urn:microsoft.com/office/officeart/2005/8/layout/hierarchy1"/>
    <dgm:cxn modelId="{7BEF7A0D-E68B-48C1-A6BD-8C9D012AC930}" type="presOf" srcId="{47309047-C648-4C3E-8A19-D5B25BEF4B14}" destId="{FF1E3CBE-0E1E-4856-975C-47B45523BB6B}" srcOrd="0" destOrd="0" presId="urn:microsoft.com/office/officeart/2005/8/layout/hierarchy1"/>
    <dgm:cxn modelId="{FD8E9E3F-E614-4075-BE3A-2589098B4BFD}" type="presOf" srcId="{99DFE32B-A429-46F1-A4BC-2946FF1AD76A}" destId="{49323721-7BC1-4D50-BA45-E0ACD0C2E8F2}" srcOrd="0" destOrd="0" presId="urn:microsoft.com/office/officeart/2005/8/layout/hierarchy1"/>
    <dgm:cxn modelId="{838D818C-7862-4292-9C3D-3E6D4718F32B}" type="presOf" srcId="{5C950057-7891-4EF6-B0BC-1FC63CD93512}" destId="{33042AD8-F7DF-411B-8BE8-5651775B764C}" srcOrd="0" destOrd="0" presId="urn:microsoft.com/office/officeart/2005/8/layout/hierarchy1"/>
    <dgm:cxn modelId="{2527FAFC-8CC5-4B6F-8800-60D0B2182C2D}" type="presOf" srcId="{763C9017-D753-49F8-8698-519D3DF069FB}" destId="{F4894810-A774-45E9-B2F8-ECBCBF2D3CE9}" srcOrd="0" destOrd="0" presId="urn:microsoft.com/office/officeart/2005/8/layout/hierarchy1"/>
    <dgm:cxn modelId="{A46A3983-2B47-4D4C-ACB8-C7BC19541EB8}" type="presParOf" srcId="{49323721-7BC1-4D50-BA45-E0ACD0C2E8F2}" destId="{C5989681-3298-47C8-A75D-59819A8CCED2}" srcOrd="0" destOrd="0" presId="urn:microsoft.com/office/officeart/2005/8/layout/hierarchy1"/>
    <dgm:cxn modelId="{EAE986A2-BE0D-41B3-B550-DACAA138AE3F}" type="presParOf" srcId="{C5989681-3298-47C8-A75D-59819A8CCED2}" destId="{E807BF5E-91B6-4916-A70A-44AB89BEC8C3}" srcOrd="0" destOrd="0" presId="urn:microsoft.com/office/officeart/2005/8/layout/hierarchy1"/>
    <dgm:cxn modelId="{AEE82CD4-11A9-44A7-A46A-4BB477396170}" type="presParOf" srcId="{E807BF5E-91B6-4916-A70A-44AB89BEC8C3}" destId="{8B210709-C7C6-4F6E-B051-7CFE179C35B0}" srcOrd="0" destOrd="0" presId="urn:microsoft.com/office/officeart/2005/8/layout/hierarchy1"/>
    <dgm:cxn modelId="{6AF76F9B-A402-4EC2-9989-0687A6E62D0C}" type="presParOf" srcId="{E807BF5E-91B6-4916-A70A-44AB89BEC8C3}" destId="{182BD7AA-D72F-4BFC-AE2E-29F6864329EC}" srcOrd="1" destOrd="0" presId="urn:microsoft.com/office/officeart/2005/8/layout/hierarchy1"/>
    <dgm:cxn modelId="{176BC1DB-A575-4C63-A05C-002387D0E85E}" type="presParOf" srcId="{C5989681-3298-47C8-A75D-59819A8CCED2}" destId="{846B72EB-2CA9-4A6F-AF2B-9A80F692F252}" srcOrd="1" destOrd="0" presId="urn:microsoft.com/office/officeart/2005/8/layout/hierarchy1"/>
    <dgm:cxn modelId="{B63CA517-6D83-48E2-851E-8BAF19DE8E96}" type="presParOf" srcId="{846B72EB-2CA9-4A6F-AF2B-9A80F692F252}" destId="{852F411D-3200-4F6A-8E42-D5DC281D7BC3}" srcOrd="0" destOrd="0" presId="urn:microsoft.com/office/officeart/2005/8/layout/hierarchy1"/>
    <dgm:cxn modelId="{3881994C-5C34-412F-958D-DEB40569049C}" type="presParOf" srcId="{846B72EB-2CA9-4A6F-AF2B-9A80F692F252}" destId="{CC296755-E179-40D1-8154-E225D864DAD7}" srcOrd="1" destOrd="0" presId="urn:microsoft.com/office/officeart/2005/8/layout/hierarchy1"/>
    <dgm:cxn modelId="{947CB478-F78C-4354-AE13-4A03AFAE6FC1}" type="presParOf" srcId="{CC296755-E179-40D1-8154-E225D864DAD7}" destId="{3A9F0019-7CD9-48AA-B9F7-8C258EDDB565}" srcOrd="0" destOrd="0" presId="urn:microsoft.com/office/officeart/2005/8/layout/hierarchy1"/>
    <dgm:cxn modelId="{5469C592-EB1B-45BE-BCA7-C58AEACA11C6}" type="presParOf" srcId="{3A9F0019-7CD9-48AA-B9F7-8C258EDDB565}" destId="{AE47896A-D046-4154-AC6F-EAD8C3D14B70}" srcOrd="0" destOrd="0" presId="urn:microsoft.com/office/officeart/2005/8/layout/hierarchy1"/>
    <dgm:cxn modelId="{468756DA-5E85-4194-9B99-78E1E7E6B7DB}" type="presParOf" srcId="{3A9F0019-7CD9-48AA-B9F7-8C258EDDB565}" destId="{4AFBF560-9C07-415A-8293-B2FD96BD061D}" srcOrd="1" destOrd="0" presId="urn:microsoft.com/office/officeart/2005/8/layout/hierarchy1"/>
    <dgm:cxn modelId="{0DFE7AF2-9121-4A31-91F9-5A5658BAED3C}" type="presParOf" srcId="{CC296755-E179-40D1-8154-E225D864DAD7}" destId="{658ABB36-1AE8-4CC6-AA89-22B8925E7343}" srcOrd="1" destOrd="0" presId="urn:microsoft.com/office/officeart/2005/8/layout/hierarchy1"/>
    <dgm:cxn modelId="{13A8FE64-EB97-441A-901A-A97D7ED098FA}" type="presParOf" srcId="{658ABB36-1AE8-4CC6-AA89-22B8925E7343}" destId="{8597D993-86CC-4073-B788-B24F618DF86B}" srcOrd="0" destOrd="0" presId="urn:microsoft.com/office/officeart/2005/8/layout/hierarchy1"/>
    <dgm:cxn modelId="{BF445EF1-D82A-495D-BEAB-5488DA79BD19}" type="presParOf" srcId="{658ABB36-1AE8-4CC6-AA89-22B8925E7343}" destId="{58EB4EEB-5205-4B18-8565-4E81C326F49E}" srcOrd="1" destOrd="0" presId="urn:microsoft.com/office/officeart/2005/8/layout/hierarchy1"/>
    <dgm:cxn modelId="{2DF85BAE-0CBE-472A-BC1E-4D1987D40CBD}" type="presParOf" srcId="{58EB4EEB-5205-4B18-8565-4E81C326F49E}" destId="{8D96E060-5442-462F-8864-5AAC43C3D498}" srcOrd="0" destOrd="0" presId="urn:microsoft.com/office/officeart/2005/8/layout/hierarchy1"/>
    <dgm:cxn modelId="{81EA3108-7AF7-4764-8AC5-7EB7F713A9FD}" type="presParOf" srcId="{8D96E060-5442-462F-8864-5AAC43C3D498}" destId="{0733EFED-ED09-4A41-9D27-5717EC556189}" srcOrd="0" destOrd="0" presId="urn:microsoft.com/office/officeart/2005/8/layout/hierarchy1"/>
    <dgm:cxn modelId="{F8124066-B0EA-4D63-9335-FE98338302E9}" type="presParOf" srcId="{8D96E060-5442-462F-8864-5AAC43C3D498}" destId="{33042AD8-F7DF-411B-8BE8-5651775B764C}" srcOrd="1" destOrd="0" presId="urn:microsoft.com/office/officeart/2005/8/layout/hierarchy1"/>
    <dgm:cxn modelId="{EB786446-5A96-4036-A913-C1E55653D0EC}" type="presParOf" srcId="{58EB4EEB-5205-4B18-8565-4E81C326F49E}" destId="{21919D5C-EDE0-4762-8B72-8F28A55FA090}" srcOrd="1" destOrd="0" presId="urn:microsoft.com/office/officeart/2005/8/layout/hierarchy1"/>
    <dgm:cxn modelId="{CF577C0A-EF38-4D4D-AFBC-B312A26B08F8}" type="presParOf" srcId="{846B72EB-2CA9-4A6F-AF2B-9A80F692F252}" destId="{677A27FA-6829-41C1-828B-8D49AF08C328}" srcOrd="2" destOrd="0" presId="urn:microsoft.com/office/officeart/2005/8/layout/hierarchy1"/>
    <dgm:cxn modelId="{A5F0F589-F70D-49DE-B942-969B47E10DF5}" type="presParOf" srcId="{846B72EB-2CA9-4A6F-AF2B-9A80F692F252}" destId="{508FC114-4DC5-4571-8D16-E80DA8E614AF}" srcOrd="3" destOrd="0" presId="urn:microsoft.com/office/officeart/2005/8/layout/hierarchy1"/>
    <dgm:cxn modelId="{BCA71E80-F781-44E5-9030-8F0DD317D036}" type="presParOf" srcId="{508FC114-4DC5-4571-8D16-E80DA8E614AF}" destId="{DCEC4948-9D28-48BC-86C0-1F10CB31327A}" srcOrd="0" destOrd="0" presId="urn:microsoft.com/office/officeart/2005/8/layout/hierarchy1"/>
    <dgm:cxn modelId="{7EA06AC2-9F6F-4B54-801B-44E377A3E862}" type="presParOf" srcId="{DCEC4948-9D28-48BC-86C0-1F10CB31327A}" destId="{4F4F711F-38FA-447F-8AC1-C538C382CABB}" srcOrd="0" destOrd="0" presId="urn:microsoft.com/office/officeart/2005/8/layout/hierarchy1"/>
    <dgm:cxn modelId="{2F65F049-186F-48E1-AA5D-5BCA82081525}" type="presParOf" srcId="{DCEC4948-9D28-48BC-86C0-1F10CB31327A}" destId="{7C6B9F99-F14D-4A6C-B34F-F13D17F1C773}" srcOrd="1" destOrd="0" presId="urn:microsoft.com/office/officeart/2005/8/layout/hierarchy1"/>
    <dgm:cxn modelId="{CB719031-F2CB-4D07-8F85-0427FE2C0387}" type="presParOf" srcId="{508FC114-4DC5-4571-8D16-E80DA8E614AF}" destId="{CF78EC27-86DB-41D4-B6EC-E9E9C1C6685B}" srcOrd="1" destOrd="0" presId="urn:microsoft.com/office/officeart/2005/8/layout/hierarchy1"/>
    <dgm:cxn modelId="{5D0E4B43-6FA8-46FE-9611-B0D54B27CE56}" type="presParOf" srcId="{CF78EC27-86DB-41D4-B6EC-E9E9C1C6685B}" destId="{FF1E3CBE-0E1E-4856-975C-47B45523BB6B}" srcOrd="0" destOrd="0" presId="urn:microsoft.com/office/officeart/2005/8/layout/hierarchy1"/>
    <dgm:cxn modelId="{E064C386-7B0E-4E85-98CC-7E6325E610A0}" type="presParOf" srcId="{CF78EC27-86DB-41D4-B6EC-E9E9C1C6685B}" destId="{04182C2A-3980-4D5F-ACFE-F49DB1A9FA4A}" srcOrd="1" destOrd="0" presId="urn:microsoft.com/office/officeart/2005/8/layout/hierarchy1"/>
    <dgm:cxn modelId="{9EAC243B-3076-498E-80C7-AB84BE7FBB1C}" type="presParOf" srcId="{04182C2A-3980-4D5F-ACFE-F49DB1A9FA4A}" destId="{9D00338F-ADEB-4958-AC4B-18825D6632BA}" srcOrd="0" destOrd="0" presId="urn:microsoft.com/office/officeart/2005/8/layout/hierarchy1"/>
    <dgm:cxn modelId="{765F909C-AA6A-438F-A0D6-24C744CE5F9A}" type="presParOf" srcId="{9D00338F-ADEB-4958-AC4B-18825D6632BA}" destId="{A352AA52-86F3-4C8A-87EB-902C3D310565}" srcOrd="0" destOrd="0" presId="urn:microsoft.com/office/officeart/2005/8/layout/hierarchy1"/>
    <dgm:cxn modelId="{D9C10C69-26A2-403E-BAA0-8503BF44E5FA}" type="presParOf" srcId="{9D00338F-ADEB-4958-AC4B-18825D6632BA}" destId="{401955B1-9AAD-4B9A-9BB9-E94DBB49FDD0}" srcOrd="1" destOrd="0" presId="urn:microsoft.com/office/officeart/2005/8/layout/hierarchy1"/>
    <dgm:cxn modelId="{0AB0DEA8-01A6-4C1C-A0FE-AB10DCE1F988}" type="presParOf" srcId="{04182C2A-3980-4D5F-ACFE-F49DB1A9FA4A}" destId="{63606B56-4B05-4845-A966-259C0FDFCC70}" srcOrd="1" destOrd="0" presId="urn:microsoft.com/office/officeart/2005/8/layout/hierarchy1"/>
    <dgm:cxn modelId="{8A2998DC-75C8-4A66-B764-D0F16F81E6EC}" type="presParOf" srcId="{CF78EC27-86DB-41D4-B6EC-E9E9C1C6685B}" destId="{287F4705-39E2-4010-A8F9-7CF643873B98}" srcOrd="2" destOrd="0" presId="urn:microsoft.com/office/officeart/2005/8/layout/hierarchy1"/>
    <dgm:cxn modelId="{4C751F18-330B-42FA-A3AE-FE41AAC00263}" type="presParOf" srcId="{CF78EC27-86DB-41D4-B6EC-E9E9C1C6685B}" destId="{34C62B95-428B-4729-92E3-303FEF81B4BA}" srcOrd="3" destOrd="0" presId="urn:microsoft.com/office/officeart/2005/8/layout/hierarchy1"/>
    <dgm:cxn modelId="{A7852A57-3472-4268-BD57-B7821714CEE4}" type="presParOf" srcId="{34C62B95-428B-4729-92E3-303FEF81B4BA}" destId="{55E2E4B3-9A98-4D92-8023-3666B6A5AF12}" srcOrd="0" destOrd="0" presId="urn:microsoft.com/office/officeart/2005/8/layout/hierarchy1"/>
    <dgm:cxn modelId="{0BD87E9B-F8D0-4240-83F1-72BEF313F768}" type="presParOf" srcId="{55E2E4B3-9A98-4D92-8023-3666B6A5AF12}" destId="{92170F2C-D45E-4F41-BE9B-B9B3B8A4BA50}" srcOrd="0" destOrd="0" presId="urn:microsoft.com/office/officeart/2005/8/layout/hierarchy1"/>
    <dgm:cxn modelId="{5D19AC94-30F3-48A1-94FE-721A9203C4F2}" type="presParOf" srcId="{55E2E4B3-9A98-4D92-8023-3666B6A5AF12}" destId="{ABE328D3-C9D4-44E6-8EDE-F509B4E62E73}" srcOrd="1" destOrd="0" presId="urn:microsoft.com/office/officeart/2005/8/layout/hierarchy1"/>
    <dgm:cxn modelId="{8533FB26-897C-4D21-989B-FAD9A84ABD17}" type="presParOf" srcId="{34C62B95-428B-4729-92E3-303FEF81B4BA}" destId="{F07B0D1F-4AFA-40BB-A418-D5426FD212B0}" srcOrd="1" destOrd="0" presId="urn:microsoft.com/office/officeart/2005/8/layout/hierarchy1"/>
    <dgm:cxn modelId="{EB00C7CC-5FFC-4EE1-A2B4-948FC500A132}" type="presParOf" srcId="{F07B0D1F-4AFA-40BB-A418-D5426FD212B0}" destId="{6D4AF855-C989-410A-9CB1-D6805DCCC3B1}" srcOrd="0" destOrd="0" presId="urn:microsoft.com/office/officeart/2005/8/layout/hierarchy1"/>
    <dgm:cxn modelId="{826508B5-8FD8-493A-A935-CAE4025781C7}" type="presParOf" srcId="{F07B0D1F-4AFA-40BB-A418-D5426FD212B0}" destId="{3E8AE3B4-2CE5-409E-9088-CC65D73E3391}" srcOrd="1" destOrd="0" presId="urn:microsoft.com/office/officeart/2005/8/layout/hierarchy1"/>
    <dgm:cxn modelId="{EC3F22EC-5E41-4E78-A4F9-642F2B41449C}" type="presParOf" srcId="{3E8AE3B4-2CE5-409E-9088-CC65D73E3391}" destId="{7E0674E8-D953-41BB-BE4F-97C068A6E07C}" srcOrd="0" destOrd="0" presId="urn:microsoft.com/office/officeart/2005/8/layout/hierarchy1"/>
    <dgm:cxn modelId="{B88A0D9D-BD0F-418F-8574-C19BF160BC48}" type="presParOf" srcId="{7E0674E8-D953-41BB-BE4F-97C068A6E07C}" destId="{FFAD9543-CE82-419B-91D8-EF2E7626F9AF}" srcOrd="0" destOrd="0" presId="urn:microsoft.com/office/officeart/2005/8/layout/hierarchy1"/>
    <dgm:cxn modelId="{CA4BB505-D804-4ED6-A2C6-26D0FF8B45FB}" type="presParOf" srcId="{7E0674E8-D953-41BB-BE4F-97C068A6E07C}" destId="{BE5B48E7-B3B5-4ED0-839C-0AA63A3DE4FF}" srcOrd="1" destOrd="0" presId="urn:microsoft.com/office/officeart/2005/8/layout/hierarchy1"/>
    <dgm:cxn modelId="{A9D01841-2AB2-449A-8526-F68D4E0DABDF}" type="presParOf" srcId="{3E8AE3B4-2CE5-409E-9088-CC65D73E3391}" destId="{12DE7B67-C3B5-4F40-B9C4-9B8ADC0669C2}" srcOrd="1" destOrd="0" presId="urn:microsoft.com/office/officeart/2005/8/layout/hierarchy1"/>
    <dgm:cxn modelId="{CD986B10-FFAD-4412-9AA6-216DF681105F}" type="presParOf" srcId="{F07B0D1F-4AFA-40BB-A418-D5426FD212B0}" destId="{FDB7EA68-2A09-41BB-B653-DE57ED4E3376}" srcOrd="2" destOrd="0" presId="urn:microsoft.com/office/officeart/2005/8/layout/hierarchy1"/>
    <dgm:cxn modelId="{FA306E5B-BDBC-43B7-8831-799C583AEA95}" type="presParOf" srcId="{F07B0D1F-4AFA-40BB-A418-D5426FD212B0}" destId="{CF35C292-D1D9-4F58-8254-4D8237900AB1}" srcOrd="3" destOrd="0" presId="urn:microsoft.com/office/officeart/2005/8/layout/hierarchy1"/>
    <dgm:cxn modelId="{844A29E5-CBAE-4CA3-8136-00BA08FBB992}" type="presParOf" srcId="{CF35C292-D1D9-4F58-8254-4D8237900AB1}" destId="{329A2E9E-D6B9-459E-9E17-D9F26CF775E1}" srcOrd="0" destOrd="0" presId="urn:microsoft.com/office/officeart/2005/8/layout/hierarchy1"/>
    <dgm:cxn modelId="{24E63095-C8A1-479A-8C74-FCF1584FB525}" type="presParOf" srcId="{329A2E9E-D6B9-459E-9E17-D9F26CF775E1}" destId="{0FF1FB9D-0AEF-4DEA-85EF-B83096355A38}" srcOrd="0" destOrd="0" presId="urn:microsoft.com/office/officeart/2005/8/layout/hierarchy1"/>
    <dgm:cxn modelId="{5FE8236E-076B-416B-B69B-1D42A2CA820A}" type="presParOf" srcId="{329A2E9E-D6B9-459E-9E17-D9F26CF775E1}" destId="{F4894810-A774-45E9-B2F8-ECBCBF2D3CE9}" srcOrd="1" destOrd="0" presId="urn:microsoft.com/office/officeart/2005/8/layout/hierarchy1"/>
    <dgm:cxn modelId="{F9B657C2-A2C0-480A-94F0-2941E192B71E}" type="presParOf" srcId="{CF35C292-D1D9-4F58-8254-4D8237900AB1}" destId="{D4E878BB-E48D-4E99-9B47-B5BC7A84C8C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B7EA68-2A09-41BB-B653-DE57ED4E3376}">
      <dsp:nvSpPr>
        <dsp:cNvPr id="0" name=""/>
        <dsp:cNvSpPr/>
      </dsp:nvSpPr>
      <dsp:spPr>
        <a:xfrm>
          <a:off x="4848058" y="2716234"/>
          <a:ext cx="1922422" cy="836658"/>
        </a:xfrm>
        <a:custGeom>
          <a:avLst/>
          <a:gdLst/>
          <a:ahLst/>
          <a:cxnLst/>
          <a:rect l="0" t="0" r="0" b="0"/>
          <a:pathLst>
            <a:path>
              <a:moveTo>
                <a:pt x="0" y="836658"/>
              </a:moveTo>
              <a:lnTo>
                <a:pt x="1922422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4AF855-C989-410A-9CB1-D6805DCCC3B1}">
      <dsp:nvSpPr>
        <dsp:cNvPr id="0" name=""/>
        <dsp:cNvSpPr/>
      </dsp:nvSpPr>
      <dsp:spPr>
        <a:xfrm>
          <a:off x="3883352" y="3552893"/>
          <a:ext cx="964705" cy="502075"/>
        </a:xfrm>
        <a:custGeom>
          <a:avLst/>
          <a:gdLst/>
          <a:ahLst/>
          <a:cxnLst/>
          <a:rect l="0" t="0" r="0" b="0"/>
          <a:pathLst>
            <a:path>
              <a:moveTo>
                <a:pt x="964705" y="0"/>
              </a:moveTo>
              <a:lnTo>
                <a:pt x="964705" y="358849"/>
              </a:lnTo>
              <a:lnTo>
                <a:pt x="0" y="358849"/>
              </a:lnTo>
              <a:lnTo>
                <a:pt x="0" y="5020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7F4705-39E2-4010-A8F9-7CF643873B98}">
      <dsp:nvSpPr>
        <dsp:cNvPr id="0" name=""/>
        <dsp:cNvSpPr/>
      </dsp:nvSpPr>
      <dsp:spPr>
        <a:xfrm>
          <a:off x="3842860" y="2160334"/>
          <a:ext cx="1005197" cy="4108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575"/>
              </a:lnTo>
              <a:lnTo>
                <a:pt x="1005197" y="267575"/>
              </a:lnTo>
              <a:lnTo>
                <a:pt x="1005197" y="4108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1E3CBE-0E1E-4856-975C-47B45523BB6B}">
      <dsp:nvSpPr>
        <dsp:cNvPr id="0" name=""/>
        <dsp:cNvSpPr/>
      </dsp:nvSpPr>
      <dsp:spPr>
        <a:xfrm>
          <a:off x="2902428" y="2160334"/>
          <a:ext cx="940432" cy="463227"/>
        </a:xfrm>
        <a:custGeom>
          <a:avLst/>
          <a:gdLst/>
          <a:ahLst/>
          <a:cxnLst/>
          <a:rect l="0" t="0" r="0" b="0"/>
          <a:pathLst>
            <a:path>
              <a:moveTo>
                <a:pt x="940432" y="0"/>
              </a:moveTo>
              <a:lnTo>
                <a:pt x="940432" y="320001"/>
              </a:lnTo>
              <a:lnTo>
                <a:pt x="0" y="320001"/>
              </a:lnTo>
              <a:lnTo>
                <a:pt x="0" y="4632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7A27FA-6829-41C1-828B-8D49AF08C328}">
      <dsp:nvSpPr>
        <dsp:cNvPr id="0" name=""/>
        <dsp:cNvSpPr/>
      </dsp:nvSpPr>
      <dsp:spPr>
        <a:xfrm>
          <a:off x="2504285" y="742504"/>
          <a:ext cx="1338574" cy="4360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2845"/>
              </a:lnTo>
              <a:lnTo>
                <a:pt x="1338574" y="292845"/>
              </a:lnTo>
              <a:lnTo>
                <a:pt x="1338574" y="4360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97D993-86CC-4073-B788-B24F618DF86B}">
      <dsp:nvSpPr>
        <dsp:cNvPr id="0" name=""/>
        <dsp:cNvSpPr/>
      </dsp:nvSpPr>
      <dsp:spPr>
        <a:xfrm>
          <a:off x="930960" y="2173911"/>
          <a:ext cx="91440" cy="4496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96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2F411D-3200-4F6A-8E42-D5DC281D7BC3}">
      <dsp:nvSpPr>
        <dsp:cNvPr id="0" name=""/>
        <dsp:cNvSpPr/>
      </dsp:nvSpPr>
      <dsp:spPr>
        <a:xfrm>
          <a:off x="976680" y="742504"/>
          <a:ext cx="1527605" cy="449650"/>
        </a:xfrm>
        <a:custGeom>
          <a:avLst/>
          <a:gdLst/>
          <a:ahLst/>
          <a:cxnLst/>
          <a:rect l="0" t="0" r="0" b="0"/>
          <a:pathLst>
            <a:path>
              <a:moveTo>
                <a:pt x="1527605" y="0"/>
              </a:moveTo>
              <a:lnTo>
                <a:pt x="1527605" y="306423"/>
              </a:lnTo>
              <a:lnTo>
                <a:pt x="0" y="306423"/>
              </a:lnTo>
              <a:lnTo>
                <a:pt x="0" y="4496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210709-C7C6-4F6E-B051-7CFE179C35B0}">
      <dsp:nvSpPr>
        <dsp:cNvPr id="0" name=""/>
        <dsp:cNvSpPr/>
      </dsp:nvSpPr>
      <dsp:spPr>
        <a:xfrm>
          <a:off x="2598" y="12695"/>
          <a:ext cx="5003375" cy="7298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82BD7AA-D72F-4BFC-AE2E-29F6864329EC}">
      <dsp:nvSpPr>
        <dsp:cNvPr id="0" name=""/>
        <dsp:cNvSpPr/>
      </dsp:nvSpPr>
      <dsp:spPr>
        <a:xfrm>
          <a:off x="174384" y="175892"/>
          <a:ext cx="5003375" cy="7298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</a:rPr>
            <a:t>Проверено </a:t>
          </a:r>
          <a:r>
            <a:rPr lang="ru-RU" sz="1800" b="1" kern="1200" dirty="0" smtClean="0">
              <a:solidFill>
                <a:srgbClr val="002060"/>
              </a:solidFill>
            </a:rPr>
            <a:t>70</a:t>
          </a:r>
          <a:r>
            <a:rPr lang="ru-RU" sz="1800" kern="1200" dirty="0" smtClean="0">
              <a:solidFill>
                <a:srgbClr val="002060"/>
              </a:solidFill>
            </a:rPr>
            <a:t> межевых </a:t>
          </a:r>
          <a:r>
            <a:rPr lang="ru-RU" sz="1800" kern="1200" baseline="0" dirty="0" smtClean="0">
              <a:solidFill>
                <a:srgbClr val="002060"/>
              </a:solidFill>
            </a:rPr>
            <a:t>планов</a:t>
          </a:r>
          <a:r>
            <a:rPr lang="ru-RU" sz="1800" kern="1200" dirty="0" smtClean="0">
              <a:solidFill>
                <a:srgbClr val="002060"/>
              </a:solidFill>
            </a:rPr>
            <a:t>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</a:rPr>
            <a:t>Проведено </a:t>
          </a:r>
          <a:r>
            <a:rPr lang="ru-RU" sz="1800" b="1" kern="1200" dirty="0" smtClean="0">
              <a:solidFill>
                <a:srgbClr val="002060"/>
              </a:solidFill>
            </a:rPr>
            <a:t>25</a:t>
          </a:r>
          <a:r>
            <a:rPr lang="ru-RU" sz="1800" kern="1200" dirty="0" smtClean="0">
              <a:solidFill>
                <a:srgbClr val="002060"/>
              </a:solidFill>
            </a:rPr>
            <a:t> контрольных полевых измерений</a:t>
          </a:r>
          <a:endParaRPr lang="ru-RU" sz="1800" kern="1200" dirty="0"/>
        </a:p>
      </dsp:txBody>
      <dsp:txXfrm>
        <a:off x="174384" y="175892"/>
        <a:ext cx="5003375" cy="729808"/>
      </dsp:txXfrm>
    </dsp:sp>
    <dsp:sp modelId="{AE47896A-D046-4154-AC6F-EAD8C3D14B70}">
      <dsp:nvSpPr>
        <dsp:cNvPr id="0" name=""/>
        <dsp:cNvSpPr/>
      </dsp:nvSpPr>
      <dsp:spPr>
        <a:xfrm>
          <a:off x="203643" y="1192154"/>
          <a:ext cx="1546074" cy="981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AFBF560-9C07-415A-8293-B2FD96BD061D}">
      <dsp:nvSpPr>
        <dsp:cNvPr id="0" name=""/>
        <dsp:cNvSpPr/>
      </dsp:nvSpPr>
      <dsp:spPr>
        <a:xfrm>
          <a:off x="375429" y="1355351"/>
          <a:ext cx="1546074" cy="9817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baseline="0" dirty="0" smtClean="0">
              <a:solidFill>
                <a:srgbClr val="002060"/>
              </a:solidFill>
            </a:rPr>
            <a:t>земельный надзор</a:t>
          </a:r>
          <a:endParaRPr lang="ru-RU" sz="1800" kern="1200" dirty="0"/>
        </a:p>
      </dsp:txBody>
      <dsp:txXfrm>
        <a:off x="375429" y="1355351"/>
        <a:ext cx="1546074" cy="981757"/>
      </dsp:txXfrm>
    </dsp:sp>
    <dsp:sp modelId="{0733EFED-ED09-4A41-9D27-5717EC556189}">
      <dsp:nvSpPr>
        <dsp:cNvPr id="0" name=""/>
        <dsp:cNvSpPr/>
      </dsp:nvSpPr>
      <dsp:spPr>
        <a:xfrm>
          <a:off x="203643" y="2623561"/>
          <a:ext cx="1546074" cy="981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3042AD8-F7DF-411B-8BE8-5651775B764C}">
      <dsp:nvSpPr>
        <dsp:cNvPr id="0" name=""/>
        <dsp:cNvSpPr/>
      </dsp:nvSpPr>
      <dsp:spPr>
        <a:xfrm>
          <a:off x="375429" y="2786758"/>
          <a:ext cx="1546074" cy="9817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baseline="0" dirty="0" smtClean="0">
              <a:solidFill>
                <a:srgbClr val="002060"/>
              </a:solidFill>
            </a:rPr>
            <a:t>Собственникам земельных участков выдано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baseline="0" dirty="0" smtClean="0">
              <a:solidFill>
                <a:srgbClr val="002060"/>
              </a:solidFill>
            </a:rPr>
            <a:t>9</a:t>
          </a:r>
          <a:r>
            <a:rPr lang="ru-RU" sz="1400" kern="1200" baseline="0" dirty="0" smtClean="0">
              <a:solidFill>
                <a:srgbClr val="002060"/>
              </a:solidFill>
            </a:rPr>
            <a:t> предписаний</a:t>
          </a:r>
          <a:endParaRPr lang="ru-RU" sz="1400" kern="1200" dirty="0"/>
        </a:p>
      </dsp:txBody>
      <dsp:txXfrm>
        <a:off x="375429" y="2786758"/>
        <a:ext cx="1546074" cy="981757"/>
      </dsp:txXfrm>
    </dsp:sp>
    <dsp:sp modelId="{4F4F711F-38FA-447F-8AC1-C538C382CABB}">
      <dsp:nvSpPr>
        <dsp:cNvPr id="0" name=""/>
        <dsp:cNvSpPr/>
      </dsp:nvSpPr>
      <dsp:spPr>
        <a:xfrm>
          <a:off x="2885183" y="1178576"/>
          <a:ext cx="1915354" cy="981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C6B9F99-F14D-4A6C-B34F-F13D17F1C773}">
      <dsp:nvSpPr>
        <dsp:cNvPr id="0" name=""/>
        <dsp:cNvSpPr/>
      </dsp:nvSpPr>
      <dsp:spPr>
        <a:xfrm>
          <a:off x="3056969" y="1341773"/>
          <a:ext cx="1915354" cy="9817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baseline="0" dirty="0" smtClean="0">
              <a:solidFill>
                <a:srgbClr val="002060"/>
              </a:solidFill>
            </a:rPr>
            <a:t>геодезический надзор</a:t>
          </a:r>
          <a:endParaRPr lang="ru-RU" sz="1800" kern="1200" dirty="0"/>
        </a:p>
      </dsp:txBody>
      <dsp:txXfrm>
        <a:off x="3056969" y="1341773"/>
        <a:ext cx="1915354" cy="981757"/>
      </dsp:txXfrm>
    </dsp:sp>
    <dsp:sp modelId="{A352AA52-86F3-4C8A-87EB-902C3D310565}">
      <dsp:nvSpPr>
        <dsp:cNvPr id="0" name=""/>
        <dsp:cNvSpPr/>
      </dsp:nvSpPr>
      <dsp:spPr>
        <a:xfrm>
          <a:off x="2093289" y="2623561"/>
          <a:ext cx="1618276" cy="981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01955B1-9AAD-4B9A-9BB9-E94DBB49FDD0}">
      <dsp:nvSpPr>
        <dsp:cNvPr id="0" name=""/>
        <dsp:cNvSpPr/>
      </dsp:nvSpPr>
      <dsp:spPr>
        <a:xfrm>
          <a:off x="2265075" y="2786758"/>
          <a:ext cx="1618276" cy="9817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baseline="0" dirty="0" smtClean="0">
              <a:solidFill>
                <a:srgbClr val="002060"/>
              </a:solidFill>
            </a:rPr>
            <a:t>Кадастровым инженерам выдано </a:t>
          </a:r>
          <a:r>
            <a:rPr lang="ru-RU" sz="1400" b="1" kern="1200" baseline="0" dirty="0" smtClean="0">
              <a:solidFill>
                <a:srgbClr val="002060"/>
              </a:solidFill>
            </a:rPr>
            <a:t>14 </a:t>
          </a:r>
          <a:r>
            <a:rPr lang="ru-RU" sz="1400" kern="1200" baseline="0" dirty="0" smtClean="0">
              <a:solidFill>
                <a:srgbClr val="002060"/>
              </a:solidFill>
            </a:rPr>
            <a:t>предостережений</a:t>
          </a:r>
          <a:endParaRPr lang="ru-RU" sz="1400" kern="1200" dirty="0"/>
        </a:p>
      </dsp:txBody>
      <dsp:txXfrm>
        <a:off x="2265075" y="2786758"/>
        <a:ext cx="1618276" cy="981757"/>
      </dsp:txXfrm>
    </dsp:sp>
    <dsp:sp modelId="{92170F2C-D45E-4F41-BE9B-B9B3B8A4BA50}">
      <dsp:nvSpPr>
        <dsp:cNvPr id="0" name=""/>
        <dsp:cNvSpPr/>
      </dsp:nvSpPr>
      <dsp:spPr>
        <a:xfrm>
          <a:off x="4075020" y="2571135"/>
          <a:ext cx="1546074" cy="981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BE328D3-C9D4-44E6-8EDE-F509B4E62E73}">
      <dsp:nvSpPr>
        <dsp:cNvPr id="0" name=""/>
        <dsp:cNvSpPr/>
      </dsp:nvSpPr>
      <dsp:spPr>
        <a:xfrm>
          <a:off x="4246806" y="2734332"/>
          <a:ext cx="1546074" cy="9817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baseline="0" dirty="0" smtClean="0">
              <a:solidFill>
                <a:srgbClr val="002060"/>
              </a:solidFill>
            </a:rPr>
            <a:t>В прокуратуру направлено </a:t>
          </a:r>
          <a:r>
            <a:rPr lang="ru-RU" sz="1400" b="1" kern="1200" baseline="0" dirty="0" smtClean="0">
              <a:solidFill>
                <a:srgbClr val="002060"/>
              </a:solidFill>
            </a:rPr>
            <a:t>6</a:t>
          </a:r>
          <a:r>
            <a:rPr lang="ru-RU" sz="1400" kern="1200" baseline="0" dirty="0" smtClean="0">
              <a:solidFill>
                <a:srgbClr val="002060"/>
              </a:solidFill>
            </a:rPr>
            <a:t>  материалов</a:t>
          </a:r>
          <a:endParaRPr lang="ru-RU" sz="1400" kern="1200" baseline="0" dirty="0">
            <a:solidFill>
              <a:srgbClr val="002060"/>
            </a:solidFill>
          </a:endParaRPr>
        </a:p>
      </dsp:txBody>
      <dsp:txXfrm>
        <a:off x="4246806" y="2734332"/>
        <a:ext cx="1546074" cy="981757"/>
      </dsp:txXfrm>
    </dsp:sp>
    <dsp:sp modelId="{FFAD9543-CE82-419B-91D8-EF2E7626F9AF}">
      <dsp:nvSpPr>
        <dsp:cNvPr id="0" name=""/>
        <dsp:cNvSpPr/>
      </dsp:nvSpPr>
      <dsp:spPr>
        <a:xfrm>
          <a:off x="2115431" y="4054969"/>
          <a:ext cx="3535841" cy="11269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E5B48E7-B3B5-4ED0-839C-0AA63A3DE4FF}">
      <dsp:nvSpPr>
        <dsp:cNvPr id="0" name=""/>
        <dsp:cNvSpPr/>
      </dsp:nvSpPr>
      <dsp:spPr>
        <a:xfrm>
          <a:off x="2287217" y="4218165"/>
          <a:ext cx="3535841" cy="11269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baseline="0" dirty="0" smtClean="0">
              <a:solidFill>
                <a:srgbClr val="002060"/>
              </a:solidFill>
            </a:rPr>
            <a:t>Мировыми судьями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baseline="0" dirty="0" smtClean="0">
              <a:solidFill>
                <a:srgbClr val="002060"/>
              </a:solidFill>
            </a:rPr>
            <a:t> </a:t>
          </a:r>
          <a:r>
            <a:rPr lang="ru-RU" sz="1600" b="1" kern="1200" baseline="0" dirty="0" smtClean="0">
              <a:solidFill>
                <a:srgbClr val="002060"/>
              </a:solidFill>
            </a:rPr>
            <a:t>3</a:t>
          </a:r>
          <a:r>
            <a:rPr lang="ru-RU" sz="1600" kern="1200" baseline="0" dirty="0" smtClean="0">
              <a:solidFill>
                <a:srgbClr val="002060"/>
              </a:solidFill>
            </a:rPr>
            <a:t> кадастровых инженера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baseline="0" dirty="0" smtClean="0">
              <a:solidFill>
                <a:srgbClr val="002060"/>
              </a:solidFill>
            </a:rPr>
            <a:t>признаны виновными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baseline="0" dirty="0" smtClean="0">
              <a:solidFill>
                <a:srgbClr val="002060"/>
              </a:solidFill>
            </a:rPr>
            <a:t>ч.4 ст. 14.35 </a:t>
          </a:r>
          <a:r>
            <a:rPr lang="ru-RU" sz="1400" kern="1200" baseline="0" dirty="0" err="1" smtClean="0">
              <a:solidFill>
                <a:srgbClr val="002060"/>
              </a:solidFill>
            </a:rPr>
            <a:t>КоАП</a:t>
          </a:r>
          <a:r>
            <a:rPr lang="ru-RU" sz="1400" kern="1200" baseline="0" dirty="0" smtClean="0">
              <a:solidFill>
                <a:srgbClr val="002060"/>
              </a:solidFill>
            </a:rPr>
            <a:t> РФ (</a:t>
          </a:r>
          <a:r>
            <a:rPr lang="ru-RU" sz="1600" kern="1200" baseline="0" dirty="0" smtClean="0">
              <a:solidFill>
                <a:srgbClr val="002060"/>
              </a:solidFill>
            </a:rPr>
            <a:t>штраф 30 тыс. </a:t>
          </a:r>
          <a:r>
            <a:rPr lang="ru-RU" sz="1600" kern="1200" baseline="0" dirty="0" err="1" smtClean="0">
              <a:solidFill>
                <a:srgbClr val="002060"/>
              </a:solidFill>
            </a:rPr>
            <a:t>руб</a:t>
          </a:r>
          <a:r>
            <a:rPr lang="ru-RU" sz="1400" kern="1200" baseline="0" dirty="0" smtClean="0">
              <a:solidFill>
                <a:srgbClr val="002060"/>
              </a:solidFill>
            </a:rPr>
            <a:t>)</a:t>
          </a:r>
          <a:endParaRPr lang="ru-RU" sz="1400" kern="1200" baseline="0" dirty="0">
            <a:solidFill>
              <a:srgbClr val="002060"/>
            </a:solidFill>
          </a:endParaRPr>
        </a:p>
      </dsp:txBody>
      <dsp:txXfrm>
        <a:off x="2287217" y="4218165"/>
        <a:ext cx="3535841" cy="1126988"/>
      </dsp:txXfrm>
    </dsp:sp>
    <dsp:sp modelId="{0FF1FB9D-0AEF-4DEA-85EF-B83096355A38}">
      <dsp:nvSpPr>
        <dsp:cNvPr id="0" name=""/>
        <dsp:cNvSpPr/>
      </dsp:nvSpPr>
      <dsp:spPr>
        <a:xfrm>
          <a:off x="5997443" y="2716234"/>
          <a:ext cx="1546074" cy="981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4894810-A774-45E9-B2F8-ECBCBF2D3CE9}">
      <dsp:nvSpPr>
        <dsp:cNvPr id="0" name=""/>
        <dsp:cNvSpPr/>
      </dsp:nvSpPr>
      <dsp:spPr>
        <a:xfrm>
          <a:off x="6169229" y="2879431"/>
          <a:ext cx="1546074" cy="9817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baseline="0" dirty="0" smtClean="0">
              <a:solidFill>
                <a:srgbClr val="002060"/>
              </a:solidFill>
            </a:rPr>
            <a:t>3</a:t>
          </a:r>
          <a:r>
            <a:rPr lang="ru-RU" sz="1600" kern="1200" baseline="0" dirty="0" smtClean="0">
              <a:solidFill>
                <a:srgbClr val="002060"/>
              </a:solidFill>
            </a:rPr>
            <a:t> материала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baseline="0" dirty="0" smtClean="0">
              <a:solidFill>
                <a:srgbClr val="002060"/>
              </a:solidFill>
            </a:rPr>
            <a:t>на рассмотрении</a:t>
          </a:r>
          <a:endParaRPr lang="ru-RU" sz="1600" kern="1200" baseline="0" dirty="0">
            <a:solidFill>
              <a:srgbClr val="002060"/>
            </a:solidFill>
          </a:endParaRPr>
        </a:p>
      </dsp:txBody>
      <dsp:txXfrm>
        <a:off x="6169229" y="2879431"/>
        <a:ext cx="1546074" cy="9817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C02394-9B27-41FA-BC28-06935C5131E5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DB397-BC37-40B8-AA3A-B4D96EA1D1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DB397-BC37-40B8-AA3A-B4D96EA1D13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DB397-BC37-40B8-AA3A-B4D96EA1D13A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88AE8-48F5-4023-A198-5FBA21483DDE}" type="datetime1">
              <a:rPr lang="uk-UA" smtClean="0"/>
              <a:pPr>
                <a:defRPr/>
              </a:pPr>
              <a:t>04.12.2019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3F01B-C8C4-42C0-BE67-C5AB243C2C2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3E864-3F69-49A8-8F24-5FF6B33968AE}" type="datetime1">
              <a:rPr lang="uk-UA" smtClean="0"/>
              <a:pPr>
                <a:defRPr/>
              </a:pPr>
              <a:t>04.12.2019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2DC7B-CFDD-434D-9DF1-37D22D0C636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D64BB-7040-4CB6-8463-7B179D2F998E}" type="datetime1">
              <a:rPr lang="uk-UA" smtClean="0"/>
              <a:pPr>
                <a:defRPr/>
              </a:pPr>
              <a:t>04.12.2019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4B054-EDA0-4438-949E-DA5277A720B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5C2DA-2DE1-450D-B173-D9E88E17C364}" type="datetime1">
              <a:rPr lang="uk-UA" smtClean="0"/>
              <a:pPr>
                <a:defRPr/>
              </a:pPr>
              <a:t>04.12.2019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BA867-96D1-4A72-8355-BF9A4691AAA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2B4FF-FA01-4D8B-8D63-79A9FE24EE75}" type="datetime1">
              <a:rPr lang="uk-UA" smtClean="0"/>
              <a:pPr>
                <a:defRPr/>
              </a:pPr>
              <a:t>04.12.2019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4E266-A8CF-4DAC-801D-CC345F87B06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3C9F9-C355-4B97-B6C9-C44C07576B7F}" type="datetime1">
              <a:rPr lang="uk-UA" smtClean="0"/>
              <a:pPr>
                <a:defRPr/>
              </a:pPr>
              <a:t>04.12.2019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0626F-50A8-4317-B2D2-DC9085DB74E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AB417-5F83-439D-8735-5E829619F5F7}" type="datetime1">
              <a:rPr lang="uk-UA" smtClean="0"/>
              <a:pPr>
                <a:defRPr/>
              </a:pPr>
              <a:t>04.12.2019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875C2-1FB5-436C-86E3-A48FE96EF71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9CA72-9281-43CB-BE1B-74F61B4AFFC5}" type="datetime1">
              <a:rPr lang="uk-UA" smtClean="0"/>
              <a:pPr>
                <a:defRPr/>
              </a:pPr>
              <a:t>04.12.2019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47822-A903-4614-8D48-49B85D22556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2780B-3537-42C3-832F-650E698E9A6B}" type="datetime1">
              <a:rPr lang="uk-UA" smtClean="0"/>
              <a:pPr>
                <a:defRPr/>
              </a:pPr>
              <a:t>04.12.2019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4656B-51A1-44A0-95E1-AF36ACAA04B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48520-F12C-432E-B0E5-9F59A01CC9FD}" type="datetime1">
              <a:rPr lang="uk-UA" smtClean="0"/>
              <a:pPr>
                <a:defRPr/>
              </a:pPr>
              <a:t>04.12.2019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93780-A970-48D5-9927-3E45D432570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3BDF3-FEC3-46A9-BB34-0D2B62162569}" type="datetime1">
              <a:rPr lang="uk-UA" smtClean="0"/>
              <a:pPr>
                <a:defRPr/>
              </a:pPr>
              <a:t>04.12.2019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28289-6AEE-4AAA-9ACD-6D82B249FA9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3993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662F40-D944-4EB6-B781-D3770660797E}" type="datetime1">
              <a:rPr lang="uk-UA" smtClean="0"/>
              <a:pPr>
                <a:defRPr/>
              </a:pPr>
              <a:t>04.12.2019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A426679-7E22-4135-8078-F5C1D83345F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ext Box 3"/>
          <p:cNvSpPr txBox="1">
            <a:spLocks noChangeArrowheads="1"/>
          </p:cNvSpPr>
          <p:nvPr/>
        </p:nvSpPr>
        <p:spPr bwMode="auto">
          <a:xfrm>
            <a:off x="642910" y="6143644"/>
            <a:ext cx="38893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dirty="0" smtClean="0">
                <a:solidFill>
                  <a:srgbClr val="808080"/>
                </a:solidFill>
                <a:latin typeface="Segoe UI Semibold"/>
                <a:cs typeface="Arial" charset="0"/>
              </a:rPr>
              <a:t>426051, г. Ижевск, ул. М.Горького, д. 56</a:t>
            </a:r>
            <a:endParaRPr lang="ru-RU" sz="1000" dirty="0">
              <a:solidFill>
                <a:srgbClr val="808080"/>
              </a:solidFill>
              <a:latin typeface="Segoe UI Semibold"/>
              <a:cs typeface="Arial" charset="0"/>
            </a:endParaRPr>
          </a:p>
          <a:p>
            <a:r>
              <a:rPr lang="ru-RU" sz="1000" dirty="0" smtClean="0">
                <a:solidFill>
                  <a:srgbClr val="808080"/>
                </a:solidFill>
                <a:latin typeface="Segoe UI Semibold"/>
                <a:cs typeface="Arial" charset="0"/>
              </a:rPr>
              <a:t>8(3412)78-37-10 ,  </a:t>
            </a:r>
            <a:r>
              <a:rPr lang="en-US" sz="1000" dirty="0" smtClean="0">
                <a:solidFill>
                  <a:srgbClr val="808080"/>
                </a:solidFill>
                <a:latin typeface="Segoe UI Semibold"/>
                <a:cs typeface="Arial" charset="0"/>
              </a:rPr>
              <a:t>pavel@r18.rosreestr.ru</a:t>
            </a:r>
            <a:endParaRPr lang="ru-RU" sz="1000" dirty="0">
              <a:solidFill>
                <a:srgbClr val="808080"/>
              </a:solidFill>
              <a:latin typeface="Segoe UI Semibold"/>
              <a:cs typeface="Arial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683568" y="2204864"/>
            <a:ext cx="741682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kumimoji="0" lang="uk-UA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Результаты </a:t>
            </a:r>
            <a:r>
              <a:rPr kumimoji="0" lang="uk-UA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мониторинга</a:t>
            </a:r>
            <a:r>
              <a:rPr kumimoji="0" lang="uk-UA" sz="27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0" lang="uk-UA" sz="27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деятельности</a:t>
            </a:r>
            <a:r>
              <a:rPr kumimoji="0" lang="uk-UA" sz="27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0" lang="uk-UA" sz="27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кадастровых</a:t>
            </a:r>
            <a:r>
              <a:rPr kumimoji="0" lang="uk-UA" sz="27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0" lang="uk-UA" sz="27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инженеров</a:t>
            </a:r>
            <a:r>
              <a:rPr kumimoji="0" lang="uk-UA" sz="27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, </a:t>
            </a:r>
          </a:p>
          <a:p>
            <a:pPr lvl="0" algn="ctr">
              <a:defRPr/>
            </a:pPr>
            <a:r>
              <a:rPr kumimoji="0" lang="uk-UA" sz="27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осуществляемого</a:t>
            </a:r>
            <a:r>
              <a:rPr kumimoji="0" lang="uk-UA" sz="27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</a:p>
          <a:p>
            <a:pPr lvl="0" algn="ctr">
              <a:defRPr/>
            </a:pPr>
            <a:r>
              <a:rPr kumimoji="0" lang="uk-UA" sz="27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Управлением</a:t>
            </a:r>
            <a:r>
              <a:rPr kumimoji="0" lang="uk-UA" sz="27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0" lang="uk-UA" sz="27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Росреестра</a:t>
            </a:r>
            <a:r>
              <a:rPr kumimoji="0" lang="uk-UA" sz="27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</a:p>
          <a:p>
            <a:pPr lvl="0" algn="ctr">
              <a:defRPr/>
            </a:pPr>
            <a:r>
              <a:rPr kumimoji="0" lang="uk-UA" sz="27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по </a:t>
            </a:r>
            <a:r>
              <a:rPr kumimoji="0" lang="uk-UA" sz="27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Удмуртской</a:t>
            </a:r>
            <a:r>
              <a:rPr kumimoji="0" lang="uk-UA" sz="27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0" lang="uk-UA" sz="27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Республике</a:t>
            </a:r>
            <a:r>
              <a:rPr kumimoji="0" lang="uk-UA" sz="27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</a:p>
          <a:p>
            <a:pPr lvl="0" algn="ctr">
              <a:defRPr/>
            </a:pPr>
            <a:r>
              <a:rPr kumimoji="0" lang="uk-UA" sz="27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в рамках </a:t>
            </a:r>
            <a:r>
              <a:rPr kumimoji="0" lang="uk-UA" sz="27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надзорных</a:t>
            </a:r>
            <a:r>
              <a:rPr kumimoji="0" lang="uk-UA" sz="27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kumimoji="0" lang="uk-UA" sz="27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полномочий</a:t>
            </a:r>
            <a:endParaRPr kumimoji="0" lang="uk-UA" sz="27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4929198"/>
            <a:ext cx="47368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/>
                </a:solidFill>
                <a:latin typeface="+mj-lt"/>
                <a:ea typeface="Segoe UI Symbol" pitchFamily="34" charset="0"/>
              </a:rPr>
              <a:t>Заместитель руководителя </a:t>
            </a:r>
          </a:p>
          <a:p>
            <a:r>
              <a:rPr lang="ru-RU" sz="1600" b="1" dirty="0" smtClean="0">
                <a:solidFill>
                  <a:schemeClr val="accent1"/>
                </a:solidFill>
                <a:latin typeface="+mj-lt"/>
                <a:ea typeface="Segoe UI Symbol" pitchFamily="34" charset="0"/>
              </a:rPr>
              <a:t>Управления </a:t>
            </a:r>
            <a:r>
              <a:rPr lang="ru-RU" sz="1600" b="1" dirty="0" err="1" smtClean="0">
                <a:solidFill>
                  <a:schemeClr val="accent1"/>
                </a:solidFill>
                <a:latin typeface="+mj-lt"/>
                <a:ea typeface="Segoe UI Symbol" pitchFamily="34" charset="0"/>
              </a:rPr>
              <a:t>Росреестра</a:t>
            </a:r>
            <a:r>
              <a:rPr lang="ru-RU" sz="1600" b="1" dirty="0" smtClean="0">
                <a:solidFill>
                  <a:schemeClr val="accent1"/>
                </a:solidFill>
                <a:latin typeface="+mj-lt"/>
                <a:ea typeface="Segoe UI Symbol" pitchFamily="34" charset="0"/>
              </a:rPr>
              <a:t> по Удмуртской Республике</a:t>
            </a:r>
            <a:endParaRPr lang="en-US" sz="1600" b="1" dirty="0" smtClean="0">
              <a:solidFill>
                <a:schemeClr val="accent1"/>
              </a:solidFill>
              <a:latin typeface="+mj-lt"/>
              <a:ea typeface="Segoe UI Symbol" pitchFamily="34" charset="0"/>
            </a:endParaRPr>
          </a:p>
          <a:p>
            <a:endParaRPr lang="ru-RU" sz="1600" b="1" dirty="0" smtClean="0">
              <a:solidFill>
                <a:schemeClr val="accent1"/>
              </a:solidFill>
              <a:latin typeface="+mj-lt"/>
              <a:ea typeface="Segoe UI Symbol" pitchFamily="34" charset="0"/>
            </a:endParaRPr>
          </a:p>
          <a:p>
            <a:r>
              <a:rPr lang="ru-RU" sz="1600" b="1" dirty="0" smtClean="0">
                <a:solidFill>
                  <a:schemeClr val="accent1"/>
                </a:solidFill>
                <a:latin typeface="+mj-lt"/>
                <a:ea typeface="Segoe UI Symbol" pitchFamily="34" charset="0"/>
              </a:rPr>
              <a:t>Шишов Павел Иванович</a:t>
            </a:r>
            <a:endParaRPr lang="ru-RU" sz="1600" b="1" dirty="0">
              <a:solidFill>
                <a:schemeClr val="accent1"/>
              </a:solidFill>
              <a:latin typeface="+mj-lt"/>
              <a:ea typeface="Segoe UI Symbo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85918" y="357166"/>
            <a:ext cx="7215238" cy="1214446"/>
          </a:xfrm>
        </p:spPr>
        <p:txBody>
          <a:bodyPr/>
          <a:lstStyle/>
          <a:p>
            <a:r>
              <a:rPr lang="ru-RU" sz="2200" dirty="0" smtClean="0"/>
              <a:t>Основными нормативными правовыми актами, регулирующими отношения, возникающие в связи с осуществлением кадастровой деятельности, являются: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14282" y="1357298"/>
            <a:ext cx="8572560" cy="4525963"/>
          </a:xfrm>
        </p:spPr>
        <p:txBody>
          <a:bodyPr/>
          <a:lstStyle/>
          <a:p>
            <a:pPr lvl="0"/>
            <a:r>
              <a:rPr lang="ru-RU" sz="1600" dirty="0" smtClean="0"/>
              <a:t>Федеральный закон от 30.12.2015 № 431-ФЗ (ред. от 03.08.2018) « О геодезии, картографии и пространственных данных и о внесении изменений в отдельные законодательные акты Российской Федерации»</a:t>
            </a:r>
          </a:p>
          <a:p>
            <a:pPr lvl="0"/>
            <a:r>
              <a:rPr lang="ru-RU" sz="1600" dirty="0" smtClean="0"/>
              <a:t>Федеральный закон от 13.07.2015№ 218-ФЗ (ред. от 02.08.2019) «О государственной регистрации недвижимости»</a:t>
            </a:r>
          </a:p>
          <a:p>
            <a:pPr lvl="0"/>
            <a:r>
              <a:rPr lang="ru-RU" sz="1600" dirty="0" smtClean="0"/>
              <a:t>Федеральный закон от 24.07.2007 № 221-ФЗ (ред. от 02.08.2019) «О кадастровой деятельности»</a:t>
            </a:r>
          </a:p>
          <a:p>
            <a:pPr lvl="0"/>
            <a:r>
              <a:rPr lang="ru-RU" sz="1600" dirty="0" smtClean="0"/>
              <a:t>Приказ Минэкономразвития России от 08.12.2015 № 921 (ред. от 14.12.2018) «Об утверждении формы и состава сведений межевого плана, требований к его подготовке»</a:t>
            </a:r>
          </a:p>
          <a:p>
            <a:pPr lvl="0"/>
            <a:r>
              <a:rPr lang="ru-RU" sz="1600" dirty="0" smtClean="0"/>
              <a:t>Приказ Минэкономразвития России от 18.12.2015 № 953 (ред. от 26.03.2019) «Об утверждении формы технического плана и требований к его подготовке, состава содержащихся в нем сведений, а также формы декларации об объекте недвижимости, требований к ее подготовке, состава содержащихся в ней сведений» </a:t>
            </a:r>
          </a:p>
          <a:p>
            <a:pPr lvl="0"/>
            <a:r>
              <a:rPr lang="ru-RU" sz="1600" dirty="0" smtClean="0"/>
              <a:t>Приказ Минэкономразвития России от 01.03.2016 № 90 (ред. от 09.08.2018) «Об утверждении требований к точности и методам определения координат характерных точек границ земельного участка, требований к точности и методам определения координат характерных точек контура здания, сооружения или объекта незавершенного строительства на земельном участке, а также требований к определению площади здания, сооружения и помещения». </a:t>
            </a:r>
          </a:p>
          <a:p>
            <a:endParaRPr lang="ru-RU" sz="16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2875C2-1FB5-436C-86E3-A48FE96EF71E}" type="slidenum">
              <a:rPr lang="uk-UA" smtClean="0"/>
              <a:pPr>
                <a:defRPr/>
              </a:pPr>
              <a:t>2</a:t>
            </a:fld>
            <a:endParaRPr lang="uk-U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2875C2-1FB5-436C-86E3-A48FE96EF71E}" type="slidenum">
              <a:rPr lang="uk-UA" smtClean="0"/>
              <a:pPr>
                <a:defRPr/>
              </a:pPr>
              <a:t>3</a:t>
            </a:fld>
            <a:endParaRPr lang="uk-UA"/>
          </a:p>
        </p:txBody>
      </p:sp>
      <p:sp>
        <p:nvSpPr>
          <p:cNvPr id="3" name="Прямоугольник 2"/>
          <p:cNvSpPr/>
          <p:nvPr/>
        </p:nvSpPr>
        <p:spPr>
          <a:xfrm>
            <a:off x="5706291" y="1003118"/>
            <a:ext cx="3024336" cy="116399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Федеральный государственный надзор в области геодезии и картографии </a:t>
            </a:r>
            <a:endParaRPr lang="ru-RU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390006"/>
            <a:ext cx="3024336" cy="129614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Государственная регистрация прав и кадастровый учет</a:t>
            </a:r>
            <a:endParaRPr lang="ru-RU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97016" y="4630744"/>
            <a:ext cx="3312368" cy="122413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Государственный земельный надзор</a:t>
            </a:r>
            <a:endParaRPr lang="ru-RU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Двойная стрелка влево/вправо 5"/>
          <p:cNvSpPr/>
          <p:nvPr/>
        </p:nvSpPr>
        <p:spPr>
          <a:xfrm rot="16200000">
            <a:off x="6194906" y="3197535"/>
            <a:ext cx="2047106" cy="43204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Двойная стрелка влево/вправо 6"/>
          <p:cNvSpPr/>
          <p:nvPr/>
        </p:nvSpPr>
        <p:spPr>
          <a:xfrm rot="20907929">
            <a:off x="3192682" y="1568111"/>
            <a:ext cx="2283535" cy="43204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Двойная стрелка влево/вправо 7"/>
          <p:cNvSpPr/>
          <p:nvPr/>
        </p:nvSpPr>
        <p:spPr>
          <a:xfrm rot="12997665">
            <a:off x="2618401" y="4414719"/>
            <a:ext cx="2129667" cy="43204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079427" y="264571"/>
            <a:ext cx="2510046" cy="46166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Взаимодействие</a:t>
            </a:r>
            <a:endParaRPr lang="ru-RU" sz="2400" dirty="0">
              <a:solidFill>
                <a:srgbClr val="00206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843001" y="2337933"/>
            <a:ext cx="2664296" cy="175907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Надзор за </a:t>
            </a:r>
          </a:p>
          <a:p>
            <a:pPr algn="ctr"/>
            <a:r>
              <a:rPr lang="ru-RU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СРО</a:t>
            </a:r>
            <a:endParaRPr lang="ru-RU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909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2875C2-1FB5-436C-86E3-A48FE96EF71E}" type="slidenum">
              <a:rPr lang="uk-UA" smtClean="0"/>
              <a:pPr>
                <a:defRPr/>
              </a:pPr>
              <a:t>4</a:t>
            </a:fld>
            <a:endParaRPr lang="uk-UA"/>
          </a:p>
        </p:txBody>
      </p:sp>
      <p:graphicFrame>
        <p:nvGraphicFramePr>
          <p:cNvPr id="3" name="Схема 2"/>
          <p:cNvGraphicFramePr/>
          <p:nvPr/>
        </p:nvGraphicFramePr>
        <p:xfrm>
          <a:off x="857224" y="1357298"/>
          <a:ext cx="7715304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28596" y="0"/>
            <a:ext cx="871540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latin typeface="+mj-lt"/>
              </a:rPr>
              <a:t>Результаты взаимодействия </a:t>
            </a:r>
          </a:p>
          <a:p>
            <a:pPr algn="ctr"/>
            <a:r>
              <a:rPr lang="ru-RU" sz="2200" dirty="0" smtClean="0">
                <a:latin typeface="+mj-lt"/>
              </a:rPr>
              <a:t>государственных регистраторов прав, </a:t>
            </a:r>
          </a:p>
          <a:p>
            <a:pPr algn="ctr"/>
            <a:r>
              <a:rPr lang="ru-RU" sz="2200" dirty="0" smtClean="0">
                <a:latin typeface="+mj-lt"/>
              </a:rPr>
              <a:t>сотрудников, осуществляющих федеральный геодезический надзор, </a:t>
            </a:r>
          </a:p>
          <a:p>
            <a:pPr algn="ctr"/>
            <a:r>
              <a:rPr lang="ru-RU" sz="2200" dirty="0" smtClean="0">
                <a:latin typeface="+mj-lt"/>
              </a:rPr>
              <a:t>и инспекторов по использованию и охране земель</a:t>
            </a:r>
            <a:endParaRPr lang="ru-RU" sz="2200" dirty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928794" y="142852"/>
            <a:ext cx="6758006" cy="1143000"/>
          </a:xfrm>
        </p:spPr>
        <p:txBody>
          <a:bodyPr/>
          <a:lstStyle/>
          <a:p>
            <a:r>
              <a:rPr lang="ru-RU" sz="2400" dirty="0" smtClean="0"/>
              <a:t>Отсутствует либо неполное указание реквизитов документов, использованных при подготовке межевого плана</a:t>
            </a:r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2875C2-1FB5-436C-86E3-A48FE96EF71E}" type="slidenum">
              <a:rPr lang="uk-UA" smtClean="0"/>
              <a:pPr>
                <a:defRPr/>
              </a:pPr>
              <a:t>5</a:t>
            </a:fld>
            <a:endParaRPr lang="uk-U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786322"/>
            <a:ext cx="766762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357298"/>
            <a:ext cx="76962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5776" y="5042831"/>
            <a:ext cx="785639" cy="960639"/>
          </a:xfrm>
          <a:prstGeom prst="rect">
            <a:avLst/>
          </a:prstGeom>
        </p:spPr>
      </p:pic>
      <p:sp>
        <p:nvSpPr>
          <p:cNvPr id="11" name="Выноска 1 10"/>
          <p:cNvSpPr/>
          <p:nvPr/>
        </p:nvSpPr>
        <p:spPr>
          <a:xfrm>
            <a:off x="4286248" y="3071810"/>
            <a:ext cx="4286280" cy="1285884"/>
          </a:xfrm>
          <a:prstGeom prst="borderCallout1">
            <a:avLst>
              <a:gd name="adj1" fmla="val 2426"/>
              <a:gd name="adj2" fmla="val 90826"/>
              <a:gd name="adj3" fmla="val -87559"/>
              <a:gd name="adj4" fmla="val 5447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Отсутствуют данные, подтверждающие продление срока пользования материалами фонда</a:t>
            </a:r>
          </a:p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6" name="Выноска 1 15"/>
          <p:cNvSpPr/>
          <p:nvPr/>
        </p:nvSpPr>
        <p:spPr>
          <a:xfrm>
            <a:off x="500034" y="2928934"/>
            <a:ext cx="3429024" cy="1500198"/>
          </a:xfrm>
          <a:prstGeom prst="borderCallout1">
            <a:avLst>
              <a:gd name="adj1" fmla="val 93"/>
              <a:gd name="adj2" fmla="val 30167"/>
              <a:gd name="adj3" fmla="val -32688"/>
              <a:gd name="adj4" fmla="val 3766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Не указаны основные реквизита документа (наименование и реквизиты документа о получении ортофотопланов)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00298" y="5072074"/>
            <a:ext cx="785639" cy="96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3259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Указываются недостоверные сведения о состоянии пунктов ГГС, использованных при выполнении работ</a:t>
            </a:r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2875C2-1FB5-436C-86E3-A48FE96EF71E}" type="slidenum">
              <a:rPr lang="uk-UA" smtClean="0"/>
              <a:pPr>
                <a:defRPr/>
              </a:pPr>
              <a:t>6</a:t>
            </a:fld>
            <a:endParaRPr lang="uk-UA"/>
          </a:p>
        </p:txBody>
      </p:sp>
      <p:pic>
        <p:nvPicPr>
          <p:cNvPr id="5121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14422"/>
            <a:ext cx="557212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789040"/>
            <a:ext cx="53911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Блок-схема: знак завершения 7"/>
          <p:cNvSpPr/>
          <p:nvPr/>
        </p:nvSpPr>
        <p:spPr>
          <a:xfrm>
            <a:off x="467544" y="3212976"/>
            <a:ext cx="5832648" cy="504056"/>
          </a:xfrm>
          <a:prstGeom prst="flowChartTerminator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3275856" y="5877272"/>
            <a:ext cx="5616624" cy="504056"/>
          </a:xfrm>
          <a:prstGeom prst="flowChartTerminator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ыноска 1 9"/>
          <p:cNvSpPr/>
          <p:nvPr/>
        </p:nvSpPr>
        <p:spPr>
          <a:xfrm>
            <a:off x="6156176" y="1628800"/>
            <a:ext cx="2664296" cy="1296144"/>
          </a:xfrm>
          <a:prstGeom prst="borderCallout1">
            <a:avLst>
              <a:gd name="adj1" fmla="val 101225"/>
              <a:gd name="adj2" fmla="val 21759"/>
              <a:gd name="adj3" fmla="val 144465"/>
              <a:gd name="adj4" fmla="val -3806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Пункт ГГС «ЛЮМ» утрачен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Выноска 1 10"/>
          <p:cNvSpPr/>
          <p:nvPr/>
        </p:nvSpPr>
        <p:spPr>
          <a:xfrm>
            <a:off x="571472" y="4214818"/>
            <a:ext cx="2376264" cy="2016224"/>
          </a:xfrm>
          <a:prstGeom prst="borderCallout1">
            <a:avLst>
              <a:gd name="adj1" fmla="val 65198"/>
              <a:gd name="adj2" fmla="val 100671"/>
              <a:gd name="adj3" fmla="val 94546"/>
              <a:gd name="adj4" fmla="val 121863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Утраченный пункт ГГС не может быть использован при выполнении работ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Блок-схема: знак завершения 11"/>
          <p:cNvSpPr/>
          <p:nvPr/>
        </p:nvSpPr>
        <p:spPr>
          <a:xfrm>
            <a:off x="500034" y="3214686"/>
            <a:ext cx="5832648" cy="504056"/>
          </a:xfrm>
          <a:prstGeom prst="flowChartTerminator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Указывается недостаточное количество средств измерений, использованных при определении координат характерных точек границ земельных участков</a:t>
            </a:r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2875C2-1FB5-436C-86E3-A48FE96EF71E}" type="slidenum">
              <a:rPr lang="uk-UA" smtClean="0"/>
              <a:pPr>
                <a:defRPr/>
              </a:pPr>
              <a:t>7</a:t>
            </a:fld>
            <a:endParaRPr lang="uk-UA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774382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Блок-схема: знак завершения 4"/>
          <p:cNvSpPr/>
          <p:nvPr/>
        </p:nvSpPr>
        <p:spPr>
          <a:xfrm>
            <a:off x="467544" y="2420888"/>
            <a:ext cx="6696744" cy="648072"/>
          </a:xfrm>
          <a:prstGeom prst="flowChartTermina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2771800" y="2924944"/>
            <a:ext cx="1512168" cy="1440160"/>
          </a:xfrm>
          <a:prstGeom prst="straightConnector1">
            <a:avLst/>
          </a:prstGeom>
          <a:ln w="190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857760"/>
            <a:ext cx="770572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Блок-схема: знак завершения 8"/>
          <p:cNvSpPr/>
          <p:nvPr/>
        </p:nvSpPr>
        <p:spPr>
          <a:xfrm>
            <a:off x="3500430" y="4286256"/>
            <a:ext cx="4464496" cy="357190"/>
          </a:xfrm>
          <a:prstGeom prst="flowChartTermina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01024" y="5286388"/>
            <a:ext cx="785639" cy="96063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821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8953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Метод определения координат (реквизит «1» раздела «Сведения о выполненных измерениях и расчетах»)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Сведения о средствах измерений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(реквизит «3» раздела «Исходные данные»)</a:t>
                      </a:r>
                      <a:endParaRPr lang="ru-RU" sz="180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</a:tr>
              <a:tr h="8953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Метод спутниковых геодезических измерений (определений)</a:t>
                      </a:r>
                      <a:endParaRPr lang="ru-RU" sz="180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 прибора (аппаратура геодезическая спутниковая,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GPS</a:t>
                      </a:r>
                      <a:r>
                        <a:rPr lang="ru-RU" sz="1800" dirty="0" smtClean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-приемники и др.) разные номера свидетельств о поверке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8953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Геодезический метод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Тахеометр (достаточно 1 прибора)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2DC7B-CFDD-434D-9DF1-37D22D0C6364}" type="slidenum">
              <a:rPr lang="uk-UA" smtClean="0"/>
              <a:pPr>
                <a:defRPr/>
              </a:pPr>
              <a:t>8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В разделе «Схема геодезических построений» не указано расстояние от базовых станций до ближайшей характерной точки объекта кадастровых работ</a:t>
            </a:r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2875C2-1FB5-436C-86E3-A48FE96EF71E}" type="slidenum">
              <a:rPr lang="uk-UA" smtClean="0"/>
              <a:pPr>
                <a:defRPr/>
              </a:pPr>
              <a:t>9</a:t>
            </a:fld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5143504" y="2500306"/>
            <a:ext cx="357190" cy="500066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482" name="Picture 2" descr="C:\Users\dubovceva\Desktop\Снимо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7966" y="1500174"/>
            <a:ext cx="4955211" cy="46259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2875C2-1FB5-436C-86E3-A48FE96EF71E}" type="slidenum">
              <a:rPr lang="uk-UA" smtClean="0"/>
              <a:pPr>
                <a:defRPr/>
              </a:pPr>
              <a:t>10</a:t>
            </a:fld>
            <a:endParaRPr lang="uk-UA"/>
          </a:p>
        </p:txBody>
      </p:sp>
      <p:pic>
        <p:nvPicPr>
          <p:cNvPr id="3073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4143380"/>
            <a:ext cx="76295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1000108"/>
            <a:ext cx="17716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1571612"/>
            <a:ext cx="7715304" cy="1555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Блок-схема: знак завершения 6"/>
          <p:cNvSpPr/>
          <p:nvPr/>
        </p:nvSpPr>
        <p:spPr>
          <a:xfrm>
            <a:off x="3500430" y="4929198"/>
            <a:ext cx="4464496" cy="504056"/>
          </a:xfrm>
          <a:prstGeom prst="flowChartTermina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57224" y="3143248"/>
            <a:ext cx="7429552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При определения координат характерных точек границ земельных участков методом спутниковых геодезических измерений может быть указано только значение средней </a:t>
            </a:r>
            <a:r>
              <a:rPr lang="ru-RU" dirty="0" err="1" smtClean="0">
                <a:solidFill>
                  <a:srgbClr val="002060"/>
                </a:solidFill>
              </a:rPr>
              <a:t>квадратической</a:t>
            </a:r>
            <a:r>
              <a:rPr lang="ru-RU" dirty="0" smtClean="0">
                <a:solidFill>
                  <a:srgbClr val="002060"/>
                </a:solidFill>
              </a:rPr>
              <a:t> погрешности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ru-RU" sz="2000" dirty="0" smtClean="0"/>
              <a:t>Средняя </a:t>
            </a:r>
            <a:r>
              <a:rPr lang="ru-RU" sz="2000" dirty="0" err="1" smtClean="0"/>
              <a:t>квадратическая</a:t>
            </a:r>
            <a:r>
              <a:rPr lang="ru-RU" sz="2000" dirty="0" smtClean="0"/>
              <a:t> погрешность местоположения характерной точки определяется не по формуле, утвержденной приказом Минэкономразвития России от 01.03.2016 № 90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66737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ubovceva\Desktop\общие\18.09.2019 совещание\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428736"/>
            <a:ext cx="6286500" cy="3429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Изменение площади и местоположения границ уточняемого земельного участка вопреки сведениям, содержащимся в документе, подтверждающем право на земельный участок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2DC7B-CFDD-434D-9DF1-37D22D0C6364}" type="slidenum">
              <a:rPr lang="uk-UA" smtClean="0"/>
              <a:pPr>
                <a:defRPr/>
              </a:pPr>
              <a:t>11</a:t>
            </a:fld>
            <a:endParaRPr lang="uk-UA"/>
          </a:p>
        </p:txBody>
      </p:sp>
      <p:sp>
        <p:nvSpPr>
          <p:cNvPr id="9" name="Выноска 1 8"/>
          <p:cNvSpPr/>
          <p:nvPr/>
        </p:nvSpPr>
        <p:spPr>
          <a:xfrm>
            <a:off x="467544" y="5157192"/>
            <a:ext cx="3888432" cy="1008112"/>
          </a:xfrm>
          <a:prstGeom prst="borderCallout1">
            <a:avLst>
              <a:gd name="adj1" fmla="val 4597"/>
              <a:gd name="adj2" fmla="val 44920"/>
              <a:gd name="adj3" fmla="val -135169"/>
              <a:gd name="adj4" fmla="val 39931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Сведения о </a:t>
            </a:r>
            <a:r>
              <a:rPr lang="ru-RU" dirty="0" smtClean="0">
                <a:solidFill>
                  <a:schemeClr val="tx1"/>
                </a:solidFill>
              </a:rPr>
              <a:t>границе, </a:t>
            </a:r>
            <a:r>
              <a:rPr lang="ru-RU" dirty="0" smtClean="0">
                <a:solidFill>
                  <a:schemeClr val="tx1"/>
                </a:solidFill>
              </a:rPr>
              <a:t>содержащиеся в государственном акте (</a:t>
            </a:r>
            <a:r>
              <a:rPr lang="en-US" dirty="0" smtClean="0">
                <a:solidFill>
                  <a:schemeClr val="tx1"/>
                </a:solidFill>
              </a:rPr>
              <a:t>S = </a:t>
            </a:r>
            <a:r>
              <a:rPr lang="ru-RU" dirty="0" smtClean="0">
                <a:solidFill>
                  <a:schemeClr val="tx1"/>
                </a:solidFill>
              </a:rPr>
              <a:t>2200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кв.м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3" name="Picture 2" descr="C:\Users\dubovceva\Desktop\совещание 03.12.2019\Снимок 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2071678"/>
            <a:ext cx="2837075" cy="2786082"/>
          </a:xfrm>
          <a:prstGeom prst="rect">
            <a:avLst/>
          </a:prstGeom>
          <a:noFill/>
        </p:spPr>
      </p:pic>
      <p:sp>
        <p:nvSpPr>
          <p:cNvPr id="8" name="Выноска 1 7"/>
          <p:cNvSpPr/>
          <p:nvPr/>
        </p:nvSpPr>
        <p:spPr>
          <a:xfrm>
            <a:off x="2357422" y="3929066"/>
            <a:ext cx="3816424" cy="864096"/>
          </a:xfrm>
          <a:prstGeom prst="borderCallout1">
            <a:avLst>
              <a:gd name="adj1" fmla="val -54089"/>
              <a:gd name="adj2" fmla="val 116811"/>
              <a:gd name="adj3" fmla="val -650"/>
              <a:gd name="adj4" fmla="val 78118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Сведения о </a:t>
            </a:r>
            <a:r>
              <a:rPr lang="ru-RU" dirty="0" smtClean="0">
                <a:solidFill>
                  <a:schemeClr val="tx1"/>
                </a:solidFill>
              </a:rPr>
              <a:t>границах, </a:t>
            </a:r>
            <a:r>
              <a:rPr lang="ru-RU" dirty="0" smtClean="0">
                <a:solidFill>
                  <a:schemeClr val="tx1"/>
                </a:solidFill>
              </a:rPr>
              <a:t>содержащиеся в межевом плане (</a:t>
            </a:r>
            <a:r>
              <a:rPr lang="en-US" dirty="0" smtClean="0">
                <a:solidFill>
                  <a:schemeClr val="tx1"/>
                </a:solidFill>
              </a:rPr>
              <a:t>S = </a:t>
            </a:r>
            <a:r>
              <a:rPr lang="ru-RU" dirty="0" smtClean="0">
                <a:solidFill>
                  <a:schemeClr val="tx1"/>
                </a:solidFill>
              </a:rPr>
              <a:t>2900 кв.м.)  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60" y="274638"/>
            <a:ext cx="6257940" cy="654032"/>
          </a:xfrm>
        </p:spPr>
        <p:txBody>
          <a:bodyPr/>
          <a:lstStyle/>
          <a:p>
            <a:r>
              <a:rPr lang="ru-RU" sz="3200" dirty="0" smtClean="0"/>
              <a:t>Исправление реестровой ошибки 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2DC7B-CFDD-434D-9DF1-37D22D0C6364}" type="slidenum">
              <a:rPr lang="uk-UA" smtClean="0"/>
              <a:pPr>
                <a:defRPr/>
              </a:pPr>
              <a:t>12</a:t>
            </a:fld>
            <a:endParaRPr lang="uk-UA" dirty="0"/>
          </a:p>
        </p:txBody>
      </p:sp>
      <p:pic>
        <p:nvPicPr>
          <p:cNvPr id="1026" name="Picture 2" descr="C:\Users\dubovceva\Desktop\секта публич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000108"/>
            <a:ext cx="4500593" cy="3347043"/>
          </a:xfrm>
          <a:prstGeom prst="rect">
            <a:avLst/>
          </a:prstGeom>
          <a:noFill/>
        </p:spPr>
      </p:pic>
      <p:pic>
        <p:nvPicPr>
          <p:cNvPr id="1029" name="Picture 5" descr="C:\Users\dubovceva\Desktop\секта фот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3500438"/>
            <a:ext cx="3643338" cy="2799729"/>
          </a:xfrm>
          <a:prstGeom prst="rect">
            <a:avLst/>
          </a:prstGeom>
          <a:noFill/>
        </p:spPr>
      </p:pic>
      <p:pic>
        <p:nvPicPr>
          <p:cNvPr id="5" name="Picture 2" descr="C:\Users\dubovceva\Desktop\СЕКТА\секта схем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538" y="928670"/>
            <a:ext cx="4278230" cy="26039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/>
          <a:lstStyle/>
          <a:p>
            <a:r>
              <a:rPr lang="ru-RU" sz="2800" dirty="0" smtClean="0"/>
              <a:t>  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ru-RU" sz="2400" dirty="0" smtClean="0">
                <a:solidFill>
                  <a:srgbClr val="002060"/>
                </a:solidFill>
              </a:rPr>
              <a:t>В соответствии с частью 10 статьи 22 Федерального закона от 13.07.2015 № 218-ФЗ «О государственной регистрации недвижимости» при </a:t>
            </a:r>
            <a:r>
              <a:rPr lang="ru-RU" sz="2400" u="sng" dirty="0" smtClean="0">
                <a:solidFill>
                  <a:srgbClr val="002060"/>
                </a:solidFill>
              </a:rPr>
              <a:t>уточнении границ земельного участка их местоположение определяется исходя из сведений, содержащихся в документе, подтверждающем право на земельный участок</a:t>
            </a:r>
            <a:r>
              <a:rPr lang="ru-RU" sz="2400" dirty="0" smtClean="0">
                <a:solidFill>
                  <a:srgbClr val="002060"/>
                </a:solidFill>
              </a:rPr>
              <a:t>, или при отсутствии такого документа исходя из сведений, содержащихся в документах, определявших местоположение границ земельного участка при его образовании. В случае отсутствия в документах сведений о местоположении границ земельного участка его границами считаются границы, существующие на местности пятнадцать лет и более и закрепленные с использованием природных объектов или объектов искусственного происхождения, позволяющих определить местоположение границ земельного участка.</a:t>
            </a:r>
          </a:p>
          <a:p>
            <a:endParaRPr lang="ru-RU" sz="2400" dirty="0" smtClean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2DC7B-CFDD-434D-9DF1-37D22D0C6364}" type="slidenum">
              <a:rPr lang="uk-UA" smtClean="0"/>
              <a:pPr>
                <a:defRPr/>
              </a:pPr>
              <a:t>13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ubovceva\Desktop\общие\18.09.2019 совещание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142984"/>
            <a:ext cx="6286501" cy="3429000"/>
          </a:xfrm>
          <a:prstGeom prst="rect">
            <a:avLst/>
          </a:prstGeom>
          <a:noFill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2DC7B-CFDD-434D-9DF1-37D22D0C6364}" type="slidenum">
              <a:rPr lang="uk-UA" smtClean="0"/>
              <a:pPr>
                <a:defRPr/>
              </a:pPr>
              <a:t>14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План границ, являющийся приложением к </a:t>
            </a:r>
            <a:r>
              <a:rPr lang="ru-RU" sz="2800" dirty="0" err="1" smtClean="0"/>
              <a:t>правоподтверждающим</a:t>
            </a:r>
            <a:r>
              <a:rPr lang="ru-RU" sz="2800" dirty="0" smtClean="0"/>
              <a:t> документам (свидетельство, </a:t>
            </a:r>
            <a:r>
              <a:rPr lang="ru-RU" sz="2800" dirty="0" err="1" smtClean="0"/>
              <a:t>гос.акт</a:t>
            </a:r>
            <a:r>
              <a:rPr lang="ru-RU" sz="2800" dirty="0" smtClean="0"/>
              <a:t>)</a:t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1027" name="Picture 3" descr="C:\Users\dubovceva\Desktop\общие\18.09.2019 совещание\промеры из свидетельств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3143248"/>
            <a:ext cx="5915025" cy="3305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Проекты землеустройства (перераспределения) земель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2DC7B-CFDD-434D-9DF1-37D22D0C6364}" type="slidenum">
              <a:rPr lang="uk-UA" smtClean="0"/>
              <a:pPr>
                <a:defRPr/>
              </a:pPr>
              <a:t>15</a:t>
            </a:fld>
            <a:endParaRPr lang="uk-UA"/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142984"/>
            <a:ext cx="3938968" cy="488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142984"/>
            <a:ext cx="3214710" cy="4808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Документы об отводе земельного участка (графическое приложение)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2DC7B-CFDD-434D-9DF1-37D22D0C6364}" type="slidenum">
              <a:rPr lang="uk-UA" smtClean="0"/>
              <a:pPr>
                <a:defRPr/>
              </a:pPr>
              <a:t>16</a:t>
            </a:fld>
            <a:endParaRPr lang="uk-UA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3" y="1142984"/>
            <a:ext cx="3900577" cy="48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142984"/>
            <a:ext cx="3714776" cy="4905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ru-RU" sz="2800" dirty="0" smtClean="0"/>
              <a:t>Топографические планы (штриховые планы) масштаба 1:500 – 1:2000 (1990-1995 гг.)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2DC7B-CFDD-434D-9DF1-37D22D0C6364}" type="slidenum">
              <a:rPr lang="uk-UA" smtClean="0"/>
              <a:pPr>
                <a:defRPr/>
              </a:pPr>
              <a:t>17</a:t>
            </a:fld>
            <a:endParaRPr lang="uk-UA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1928802"/>
            <a:ext cx="4357718" cy="4184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4143372" y="1000108"/>
            <a:ext cx="4357718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 дополнение к вышеуказанным документам  возможно использование ортофотопланов (2007-2008 гг.) 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 descr="C:\Users\dubovceva\Desktop\общие\18.09.2019 совещание\Рисунок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19" y="1000108"/>
            <a:ext cx="3854795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2428892"/>
          </a:xfrm>
        </p:spPr>
        <p:txBody>
          <a:bodyPr/>
          <a:lstStyle/>
          <a:p>
            <a:r>
              <a:rPr lang="ru-RU" sz="2400" dirty="0" smtClean="0"/>
              <a:t>В соответствии с пунктом 45 Требований если части границ земельного участка совпадают с местоположением внешних границ природных объектов и (или) объектов искусственного происхождения, то описание прохождения части границ земельного участка указывается в разделах текстовой части межевого плана.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2DC7B-CFDD-434D-9DF1-37D22D0C6364}" type="slidenum">
              <a:rPr lang="uk-UA" smtClean="0"/>
              <a:pPr>
                <a:defRPr/>
              </a:pPr>
              <a:t>18</a:t>
            </a:fld>
            <a:endParaRPr lang="uk-UA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00958" y="4357694"/>
            <a:ext cx="1000132" cy="1222910"/>
          </a:xfrm>
          <a:prstGeom prst="rect">
            <a:avLst/>
          </a:prstGeom>
        </p:spPr>
      </p:pic>
      <p:pic>
        <p:nvPicPr>
          <p:cNvPr id="3074" name="Picture 2" descr="C:\Users\dubovceva\Desktop\общие\18.09.2019 совещание\Рисунок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214554"/>
            <a:ext cx="7734300" cy="3486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6314" y="274638"/>
            <a:ext cx="4000528" cy="5368940"/>
          </a:xfrm>
        </p:spPr>
        <p:txBody>
          <a:bodyPr/>
          <a:lstStyle/>
          <a:p>
            <a:r>
              <a:rPr lang="ru-RU" sz="2000" dirty="0" smtClean="0">
                <a:solidFill>
                  <a:srgbClr val="002060"/>
                </a:solidFill>
              </a:rPr>
              <a:t>В соответствии с пунктом 15 Требований, если границы земельных участков содержат узловые точки (характерные точки, являющиеся общими для границ трех и более земельных участков) и в радиусе 40 метров от такой узловой точки имеется не менее трех долговременных, четко опознаваемых объектов местности в состав межевого плана включается раздел «Абрисы узловых точек границ земельных участков». На абрисе указывают значения измеренных расстояний до указанных объектов местности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00626F-50A8-4317-B2D2-DC9085DB74E7}" type="slidenum">
              <a:rPr lang="uk-UA" smtClean="0"/>
              <a:pPr>
                <a:defRPr/>
              </a:pPr>
              <a:t>19</a:t>
            </a:fld>
            <a:endParaRPr lang="uk-UA"/>
          </a:p>
        </p:txBody>
      </p:sp>
      <p:pic>
        <p:nvPicPr>
          <p:cNvPr id="2050" name="Picture 2" descr="C:\Users\dubovceva\Desktop\Абри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857232"/>
            <a:ext cx="3944934" cy="48570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4"/>
          <p:cNvSpPr txBox="1">
            <a:spLocks noChangeArrowheads="1"/>
          </p:cNvSpPr>
          <p:nvPr/>
        </p:nvSpPr>
        <p:spPr bwMode="auto">
          <a:xfrm>
            <a:off x="3276600" y="3509963"/>
            <a:ext cx="39544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dirty="0">
                <a:latin typeface="+mn-lt"/>
              </a:rPr>
              <a:t>Управление Росреестра по </a:t>
            </a:r>
            <a:r>
              <a:rPr lang="ru-RU" sz="1200" b="1" dirty="0" smtClean="0">
                <a:latin typeface="+mn-lt"/>
              </a:rPr>
              <a:t>Удмуртской Республике</a:t>
            </a:r>
            <a:endParaRPr lang="ru-RU" sz="1200" b="1" dirty="0">
              <a:latin typeface="+mn-lt"/>
            </a:endParaRPr>
          </a:p>
          <a:p>
            <a:r>
              <a:rPr lang="ru-RU" sz="1200" dirty="0" smtClean="0">
                <a:latin typeface="+mn-lt"/>
              </a:rPr>
              <a:t>426051, г. Ижевск, ул. М.Горького, д. 56</a:t>
            </a:r>
          </a:p>
          <a:p>
            <a:r>
              <a:rPr lang="ru-RU" sz="1200" b="1" dirty="0" smtClean="0">
                <a:latin typeface="+mn-lt"/>
              </a:rPr>
              <a:t>Телефон:</a:t>
            </a:r>
            <a:r>
              <a:rPr lang="ru-RU" sz="1200" dirty="0" smtClean="0">
                <a:latin typeface="+mn-lt"/>
              </a:rPr>
              <a:t>  8(3412)78-37-10 ,  52-82-33</a:t>
            </a:r>
          </a:p>
          <a:p>
            <a:r>
              <a:rPr lang="ru-RU" sz="1200" b="1" dirty="0" smtClean="0">
                <a:latin typeface="+mn-lt"/>
              </a:rPr>
              <a:t>Факс:</a:t>
            </a:r>
            <a:r>
              <a:rPr lang="ru-RU" sz="1200" dirty="0" smtClean="0">
                <a:latin typeface="+mn-lt"/>
              </a:rPr>
              <a:t> 8(3412)78-72-06</a:t>
            </a:r>
          </a:p>
          <a:p>
            <a:r>
              <a:rPr lang="ru-RU" sz="1200" dirty="0" smtClean="0">
                <a:latin typeface="+mn-lt"/>
              </a:rPr>
              <a:t>18_upr@rosreestr.ru</a:t>
            </a:r>
          </a:p>
          <a:p>
            <a:r>
              <a:rPr lang="ru-RU" sz="1200" dirty="0" err="1" smtClean="0">
                <a:latin typeface="+mn-lt"/>
              </a:rPr>
              <a:t>www.rosreestr.ru</a:t>
            </a:r>
            <a:r>
              <a:rPr lang="ru-RU" sz="1200" dirty="0" smtClean="0">
                <a:latin typeface="+mn-lt"/>
              </a:rPr>
              <a:t> </a:t>
            </a:r>
            <a:endParaRPr lang="uk-UA" sz="1200" dirty="0"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92DC7B-CFDD-434D-9DF1-37D22D0C6364}" type="slidenum">
              <a:rPr lang="uk-UA" smtClean="0"/>
              <a:pPr>
                <a:defRPr/>
              </a:pPr>
              <a:t>20</a:t>
            </a:fld>
            <a:endParaRPr lang="uk-UA"/>
          </a:p>
        </p:txBody>
      </p:sp>
      <p:sp>
        <p:nvSpPr>
          <p:cNvPr id="4" name="Прямоугольник 3"/>
          <p:cNvSpPr/>
          <p:nvPr/>
        </p:nvSpPr>
        <p:spPr>
          <a:xfrm>
            <a:off x="1500166" y="1500174"/>
            <a:ext cx="6715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СПАСИБО ЗА ВНИМАНИЕ !</a:t>
            </a:r>
            <a:endParaRPr lang="ru-RU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атериалы 201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Материалы 2017</Template>
  <TotalTime>11491</TotalTime>
  <Words>937</Words>
  <Application>Microsoft Office PowerPoint</Application>
  <PresentationFormat>Экран (4:3)</PresentationFormat>
  <Paragraphs>101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Материалы 2017</vt:lpstr>
      <vt:lpstr>Слайд 1</vt:lpstr>
      <vt:lpstr>Основными нормативными правовыми актами, регулирующими отношения, возникающие в связи с осуществлением кадастровой деятельности, являются: </vt:lpstr>
      <vt:lpstr>Слайд 3</vt:lpstr>
      <vt:lpstr>Слайд 4</vt:lpstr>
      <vt:lpstr>Отсутствует либо неполное указание реквизитов документов, использованных при подготовке межевого плана</vt:lpstr>
      <vt:lpstr>Указываются недостоверные сведения о состоянии пунктов ГГС, использованных при выполнении работ</vt:lpstr>
      <vt:lpstr>Указывается недостаточное количество средств измерений, использованных при определении координат характерных точек границ земельных участков</vt:lpstr>
      <vt:lpstr>Слайд 8</vt:lpstr>
      <vt:lpstr>В разделе «Схема геодезических построений» не указано расстояние от базовых станций до ближайшей характерной точки объекта кадастровых работ</vt:lpstr>
      <vt:lpstr>Средняя квадратическая погрешность местоположения характерной точки определяется не по формуле, утвержденной приказом Минэкономразвития России от 01.03.2016 № 90</vt:lpstr>
      <vt:lpstr>Изменение площади и местоположения границ уточняемого земельного участка вопреки сведениям, содержащимся в документе, подтверждающем право на земельный участок</vt:lpstr>
      <vt:lpstr>Исправление реестровой ошибки  </vt:lpstr>
      <vt:lpstr>   </vt:lpstr>
      <vt:lpstr>План границ, являющийся приложением к правоподтверждающим документам (свидетельство, гос.акт) </vt:lpstr>
      <vt:lpstr>Проекты землеустройства (перераспределения) земель </vt:lpstr>
      <vt:lpstr>Документы об отводе земельного участка (графическое приложение) </vt:lpstr>
      <vt:lpstr>Топографические планы (штриховые планы) масштаба 1:500 – 1:2000 (1990-1995 гг.)</vt:lpstr>
      <vt:lpstr>В соответствии с пунктом 45 Требований если части границ земельного участка совпадают с местоположением внешних границ природных объектов и (или) объектов искусственного происхождения, то описание прохождения части границ земельного участка указывается в разделах текстовой части межевого плана.</vt:lpstr>
      <vt:lpstr>В соответствии с пунктом 15 Требований, если границы земельных участков содержат узловые точки (характерные точки, являющиеся общими для границ трех и более земельных участков) и в радиусе 40 метров от такой узловой точки имеется не менее трех долговременных, четко опознаваемых объектов местности в состав межевого плана включается раздел «Абрисы узловых точек границ земельных участков». На абрисе указывают значения измеренных расстояний до указанных объектов местности.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ИВАНОВО, 2017</dc:title>
  <dc:creator>Безводицкая Екатерина Евгеньевна</dc:creator>
  <cp:lastModifiedBy>dubovceva</cp:lastModifiedBy>
  <cp:revision>911</cp:revision>
  <cp:lastPrinted>2017-07-10T06:52:51Z</cp:lastPrinted>
  <dcterms:created xsi:type="dcterms:W3CDTF">2017-05-30T10:57:31Z</dcterms:created>
  <dcterms:modified xsi:type="dcterms:W3CDTF">2019-12-04T06:42:41Z</dcterms:modified>
</cp:coreProperties>
</file>