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419" r:id="rId3"/>
    <p:sldId id="426" r:id="rId4"/>
    <p:sldId id="427" r:id="rId5"/>
    <p:sldId id="428" r:id="rId6"/>
    <p:sldId id="423" r:id="rId7"/>
    <p:sldId id="424" r:id="rId8"/>
    <p:sldId id="28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95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88" d="100"/>
          <a:sy n="88" d="100"/>
        </p:scale>
        <p:origin x="5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DDA14-104A-4535-9792-8F7372F9A048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AB672-B8BD-4B8B-819D-9375A9EE4A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781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AB672-B8BD-4B8B-819D-9375A9EE4A4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026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AB672-B8BD-4B8B-819D-9375A9EE4A4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290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AB672-B8BD-4B8B-819D-9375A9EE4A4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01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AB672-B8BD-4B8B-819D-9375A9EE4A4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276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AB672-B8BD-4B8B-819D-9375A9EE4A4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105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AB672-B8BD-4B8B-819D-9375A9EE4A4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966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AB672-B8BD-4B8B-819D-9375A9EE4A4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001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AB672-B8BD-4B8B-819D-9375A9EE4A4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409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65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82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07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93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275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009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75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79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075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36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88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57BC4-7C7C-4086-9067-DE6DCD26B6C4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9BA3F-BB38-4A1F-9748-989C708ADE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44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45578"/>
            <a:ext cx="9144000" cy="2056459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/>
              <a:t>РЕШЕНИЕ </a:t>
            </a:r>
            <a:r>
              <a:rPr lang="ru-RU" sz="5400" b="1" dirty="0" smtClean="0"/>
              <a:t>ПРОБЛЕМ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ru-RU" sz="5400" b="1" dirty="0" smtClean="0"/>
              <a:t>ПРИ </a:t>
            </a:r>
            <a:r>
              <a:rPr lang="ru-RU" sz="5400" b="1" dirty="0"/>
              <a:t>ПОМОЩИ </a:t>
            </a:r>
            <a:r>
              <a:rPr lang="ru-RU" sz="5400" b="1" dirty="0" smtClean="0"/>
              <a:t>ЭП ЗАЯВИТЕЛЯ</a:t>
            </a:r>
            <a:endParaRPr lang="ru-RU" sz="5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027714"/>
            <a:ext cx="9144000" cy="1230086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КНЯЗЕВА ЯНА АНДРЕЕВНА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b="1" dirty="0"/>
              <a:t>главный специалист, </a:t>
            </a:r>
            <a:r>
              <a:rPr lang="ru-RU" b="1" dirty="0" smtClean="0"/>
              <a:t>руководитель </a:t>
            </a:r>
            <a:r>
              <a:rPr lang="ru-RU" b="1" dirty="0"/>
              <a:t>отдела технической </a:t>
            </a:r>
            <a:r>
              <a:rPr lang="ru-RU" b="1" dirty="0" smtClean="0"/>
              <a:t>поддержки Полигон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5757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РАДЫ СОТРУДНИЧАТЬ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2952" y="1861167"/>
            <a:ext cx="10390848" cy="4315795"/>
          </a:xfrm>
        </p:spPr>
        <p:txBody>
          <a:bodyPr numCol="1" spcCol="360000">
            <a:noAutofit/>
          </a:bodyPr>
          <a:lstStyle/>
          <a:p>
            <a:pPr marL="0" lvl="0" indent="0" defTabSz="914322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SzPct val="120000"/>
              <a:buNone/>
              <a:tabLst>
                <a:tab pos="444500" algn="l"/>
              </a:tabLst>
              <a:defRPr/>
            </a:pPr>
            <a:r>
              <a:rPr lang="ru-RU" altLang="ru-RU" sz="3200" dirty="0">
                <a:solidFill>
                  <a:srgbClr val="000000"/>
                </a:solidFill>
                <a:cs typeface="Arial" charset="0"/>
              </a:rPr>
              <a:t>Отдел технической поддержки:</a:t>
            </a:r>
          </a:p>
          <a:p>
            <a:pPr marL="0" lvl="0" indent="0" defTabSz="914322">
              <a:buClr>
                <a:srgbClr val="008080"/>
              </a:buClr>
              <a:buSzPct val="120000"/>
              <a:buNone/>
              <a:defRPr/>
            </a:pPr>
            <a:r>
              <a:rPr lang="en-US" altLang="ru-RU" sz="3200" dirty="0">
                <a:solidFill>
                  <a:srgbClr val="00642D"/>
                </a:solidFill>
                <a:latin typeface="Akrobat" panose="00000600000000000000" pitchFamily="50" charset="-52"/>
                <a:cs typeface="Arial" charset="0"/>
              </a:rPr>
              <a:t>help@pbprog.ru</a:t>
            </a:r>
            <a:endParaRPr lang="ru-RU" altLang="ru-RU" sz="3200" dirty="0">
              <a:solidFill>
                <a:srgbClr val="00642D"/>
              </a:solidFill>
              <a:latin typeface="Akrobat" panose="00000600000000000000" pitchFamily="50" charset="-52"/>
              <a:cs typeface="Arial" charset="0"/>
            </a:endParaRPr>
          </a:p>
          <a:p>
            <a:pPr marL="0" lvl="0" indent="0" defTabSz="914322">
              <a:buClr>
                <a:srgbClr val="008080"/>
              </a:buClr>
              <a:buSzPct val="120000"/>
              <a:buNone/>
              <a:defRPr/>
            </a:pPr>
            <a:r>
              <a:rPr lang="ru-RU" sz="3200" dirty="0">
                <a:solidFill>
                  <a:srgbClr val="000000"/>
                </a:solidFill>
                <a:latin typeface="Akrobat" panose="00000600000000000000" pitchFamily="50" charset="-52"/>
                <a:cs typeface="Times New Roman" pitchFamily="18" charset="0"/>
              </a:rPr>
              <a:t>8-800-100-58-90</a:t>
            </a:r>
            <a:endParaRPr lang="ru-RU" sz="3200" dirty="0">
              <a:solidFill>
                <a:srgbClr val="000000"/>
              </a:solidFill>
              <a:cs typeface="Times New Roman" pitchFamily="18" charset="0"/>
            </a:endParaRPr>
          </a:p>
          <a:p>
            <a:pPr marL="0" lvl="0" indent="0" defTabSz="914322">
              <a:buClr>
                <a:srgbClr val="008080"/>
              </a:buClr>
              <a:buSzPct val="120000"/>
              <a:buNone/>
              <a:defRPr/>
            </a:pPr>
            <a:endParaRPr lang="ru-RU" altLang="ru-RU" sz="3200" dirty="0" smtClean="0">
              <a:solidFill>
                <a:srgbClr val="000000"/>
              </a:solidFill>
              <a:cs typeface="Arial" charset="0"/>
            </a:endParaRPr>
          </a:p>
          <a:p>
            <a:pPr marL="0" lvl="0" indent="0" defTabSz="914322">
              <a:buClr>
                <a:srgbClr val="008080"/>
              </a:buClr>
              <a:buSzPct val="120000"/>
              <a:buNone/>
              <a:defRPr/>
            </a:pPr>
            <a:r>
              <a:rPr lang="ru-RU" altLang="ru-RU" sz="3200" dirty="0" smtClean="0">
                <a:solidFill>
                  <a:srgbClr val="000000"/>
                </a:solidFill>
                <a:cs typeface="Arial" charset="0"/>
              </a:rPr>
              <a:t>Отдел продаж:</a:t>
            </a:r>
          </a:p>
          <a:p>
            <a:pPr marL="0" lvl="0" indent="0" defTabSz="914322">
              <a:buClr>
                <a:srgbClr val="008080"/>
              </a:buClr>
              <a:buSzPct val="120000"/>
              <a:buNone/>
              <a:defRPr/>
            </a:pPr>
            <a:r>
              <a:rPr lang="en-US" altLang="ru-RU" sz="3200" dirty="0" smtClean="0">
                <a:solidFill>
                  <a:srgbClr val="00642D"/>
                </a:solidFill>
                <a:latin typeface="Akrobat" panose="00000600000000000000" pitchFamily="50" charset="-52"/>
                <a:cs typeface="Arial" charset="0"/>
              </a:rPr>
              <a:t>sales@pbprog.ru</a:t>
            </a:r>
            <a:endParaRPr lang="ru-RU" altLang="ru-RU" sz="3200" dirty="0">
              <a:solidFill>
                <a:srgbClr val="00642D"/>
              </a:solidFill>
              <a:latin typeface="Akrobat" panose="00000600000000000000" pitchFamily="50" charset="-52"/>
              <a:cs typeface="Arial" charset="0"/>
            </a:endParaRPr>
          </a:p>
          <a:p>
            <a:pPr marL="0" lvl="0" indent="0" defTabSz="914322">
              <a:buClr>
                <a:srgbClr val="008080"/>
              </a:buClr>
              <a:buSzPct val="120000"/>
              <a:buNone/>
              <a:defRPr/>
            </a:pPr>
            <a:r>
              <a:rPr lang="ru-RU" sz="3200" dirty="0" smtClean="0">
                <a:solidFill>
                  <a:srgbClr val="000000"/>
                </a:solidFill>
                <a:latin typeface="Akrobat" panose="00000600000000000000" pitchFamily="50" charset="-52"/>
                <a:cs typeface="Times New Roman" pitchFamily="18" charset="0"/>
              </a:rPr>
              <a:t>8-800-707-41-80</a:t>
            </a:r>
          </a:p>
          <a:p>
            <a:pPr marL="0" lvl="0" indent="0" defTabSz="914322">
              <a:buClr>
                <a:srgbClr val="008080"/>
              </a:buClr>
              <a:buSzPct val="120000"/>
              <a:buNone/>
              <a:defRPr/>
            </a:pPr>
            <a:endParaRPr lang="ru-RU" sz="3200" dirty="0">
              <a:solidFill>
                <a:srgbClr val="000000"/>
              </a:solidFill>
              <a:latin typeface="Akrobat" panose="00000600000000000000" pitchFamily="50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7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45578"/>
            <a:ext cx="9144000" cy="2056459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 smtClean="0"/>
              <a:t>В ЧЕМ ПРОБЛЕМА?</a:t>
            </a:r>
            <a:endParaRPr lang="ru-RU" sz="50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72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>
            <a:spLocks/>
          </p:cNvSpPr>
          <p:nvPr/>
        </p:nvSpPr>
        <p:spPr>
          <a:xfrm>
            <a:off x="5802086" y="1982242"/>
            <a:ext cx="4830783" cy="4354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ru-RU" dirty="0"/>
              <a:t>Ошибки при подаче </a:t>
            </a:r>
            <a:r>
              <a:rPr lang="ru-RU" dirty="0" smtClean="0"/>
              <a:t>заявлений:</a:t>
            </a:r>
          </a:p>
          <a:p>
            <a:pPr marL="0" indent="0">
              <a:spcAft>
                <a:spcPts val="1200"/>
              </a:spcAft>
              <a:buNone/>
            </a:pPr>
            <a:endParaRPr lang="ru-RU" dirty="0"/>
          </a:p>
          <a:p>
            <a:pPr marL="523875" indent="-342900">
              <a:spcAft>
                <a:spcPts val="1200"/>
              </a:spcAft>
              <a:buFontTx/>
              <a:buChar char="-"/>
            </a:pPr>
            <a:r>
              <a:rPr lang="ru-RU" dirty="0"/>
              <a:t>«Вид заявки не соответствует типу межевого/технического плана»</a:t>
            </a:r>
          </a:p>
          <a:p>
            <a:pPr marL="523875" indent="-342900">
              <a:spcAft>
                <a:spcPts val="1200"/>
              </a:spcAft>
              <a:buFontTx/>
              <a:buChar char="-"/>
            </a:pPr>
            <a:r>
              <a:rPr lang="ru-RU" dirty="0"/>
              <a:t>Архив не открывается в кадастровой палате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</a:t>
            </a:r>
            <a:endParaRPr lang="ru-RU" dirty="0"/>
          </a:p>
        </p:txBody>
      </p:sp>
      <p:pic>
        <p:nvPicPr>
          <p:cNvPr id="6" name="Picture 2" descr="D:\2. Отдел маркетинга\14. VI Съезд КИ 17-20.10.2017\круглый стол\Новая папка\несчастный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4533" y="3297460"/>
            <a:ext cx="2051643" cy="28762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70618" y="1982242"/>
            <a:ext cx="558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>
              <a:spcAft>
                <a:spcPts val="1200"/>
              </a:spcAft>
            </a:pPr>
            <a:r>
              <a:rPr lang="ru-RU" sz="2800" dirty="0" smtClean="0"/>
              <a:t>Большие очереди в </a:t>
            </a:r>
            <a:r>
              <a:rPr lang="ru-RU" sz="2800" dirty="0" smtClean="0"/>
              <a:t>МФЦ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87852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171" y="6060657"/>
            <a:ext cx="2822455" cy="563881"/>
          </a:xfrm>
          <a:prstGeom prst="rect">
            <a:avLst/>
          </a:prstGeom>
        </p:spPr>
      </p:pic>
      <p:pic>
        <p:nvPicPr>
          <p:cNvPr id="7" name="Picture 2" descr="D:\2. Отдел маркетинга\14. VI Съезд КИ 17-20.10.2017\круглый стол\Новая папка\счастливый 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2750" y="3386728"/>
            <a:ext cx="2568018" cy="2703091"/>
          </a:xfrm>
          <a:prstGeom prst="rect">
            <a:avLst/>
          </a:prstGeom>
          <a:noFill/>
        </p:spPr>
      </p:pic>
      <p:pic>
        <p:nvPicPr>
          <p:cNvPr id="8" name="Picture 2" descr="D:\2. Отдел маркетинга\10. Графика на сайт\Логотип УЦ\логотип УЦ 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0169" y="2940273"/>
            <a:ext cx="1301197" cy="611630"/>
          </a:xfrm>
          <a:prstGeom prst="rect">
            <a:avLst/>
          </a:prstGeom>
          <a:noFill/>
        </p:spPr>
      </p:pic>
      <p:pic>
        <p:nvPicPr>
          <p:cNvPr id="9" name="Picture 3" descr="D:\2. Отдел маркетинга\14. VI Съезд КИ 17-20.10.2017\круглый стол\Новая папка\счастливый 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72963" y="3927339"/>
            <a:ext cx="2340000" cy="216248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872963" y="1914391"/>
            <a:ext cx="47156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2200" dirty="0" smtClean="0"/>
              <a:t>Отправка пакетов документов</a:t>
            </a:r>
            <a:br>
              <a:rPr lang="ru-RU" sz="2200" dirty="0" smtClean="0"/>
            </a:br>
            <a:r>
              <a:rPr lang="ru-RU" sz="2200" dirty="0" smtClean="0"/>
              <a:t>по каналам прямого взаимодействия</a:t>
            </a:r>
            <a:br>
              <a:rPr lang="ru-RU" sz="2200" dirty="0" smtClean="0"/>
            </a:br>
            <a:r>
              <a:rPr lang="ru-RU" sz="2200" dirty="0" smtClean="0"/>
              <a:t>в программе «Полигон Про»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38200" y="1914391"/>
            <a:ext cx="47901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2200" dirty="0" smtClean="0"/>
              <a:t>Электронная подпись Заявителя </a:t>
            </a:r>
            <a:br>
              <a:rPr lang="ru-RU" sz="2200" dirty="0" smtClean="0"/>
            </a:br>
            <a:r>
              <a:rPr lang="ru-RU" sz="2200" dirty="0" smtClean="0"/>
              <a:t>в УЦ ООО «ПРОГРАММНЫЙ ЦЕНТР»</a:t>
            </a:r>
          </a:p>
        </p:txBody>
      </p:sp>
    </p:spTree>
    <p:extLst>
      <p:ext uri="{BB962C8B-B14F-4D97-AF65-F5344CB8AC3E}">
        <p14:creationId xmlns:p14="http://schemas.microsoft.com/office/powerpoint/2010/main" val="358930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ПОЛУЧИТЬ ПОДПИСЬ СТАЛО ПРОЩЕ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06886" y="2202157"/>
            <a:ext cx="5246912" cy="33697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Теперь сведения о заявителе не нужно дублировать.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Данные перенесутся из заполненных полей автоматически при запросе ЭП из Полигон Про.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0448" y="2202157"/>
            <a:ext cx="4594963" cy="32301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398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СКОЛЬКО ЭТО СТОИТ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0" y="2345924"/>
            <a:ext cx="5676563" cy="2419406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1500"/>
              </a:spcBef>
              <a:buClr>
                <a:srgbClr val="006666"/>
              </a:buClr>
              <a:buSzPct val="110000"/>
              <a:buNone/>
              <a:tabLst>
                <a:tab pos="354013" algn="l"/>
              </a:tabLst>
              <a:defRPr/>
            </a:pPr>
            <a:r>
              <a:rPr lang="ru-RU" altLang="ru-RU" sz="2200" dirty="0" smtClean="0">
                <a:solidFill>
                  <a:srgbClr val="000000"/>
                </a:solidFill>
              </a:rPr>
              <a:t>Электронная подпись для кадастрового инженера</a:t>
            </a:r>
          </a:p>
          <a:p>
            <a:pPr marL="0" indent="0">
              <a:lnSpc>
                <a:spcPct val="100000"/>
              </a:lnSpc>
              <a:spcBef>
                <a:spcPts val="1500"/>
              </a:spcBef>
              <a:buClr>
                <a:srgbClr val="006666"/>
              </a:buClr>
              <a:buSzPct val="110000"/>
              <a:buNone/>
              <a:tabLst>
                <a:tab pos="354013" algn="l"/>
              </a:tabLst>
              <a:defRPr/>
            </a:pPr>
            <a:r>
              <a:rPr lang="ru-RU" altLang="ru-RU" sz="2200" dirty="0" smtClean="0"/>
              <a:t>600 РУБ</a:t>
            </a:r>
            <a:endParaRPr lang="en-US" altLang="ru-RU" sz="2200" dirty="0" smtClean="0"/>
          </a:p>
          <a:p>
            <a:pPr marL="0" indent="0">
              <a:lnSpc>
                <a:spcPct val="100000"/>
              </a:lnSpc>
              <a:spcBef>
                <a:spcPts val="1500"/>
              </a:spcBef>
              <a:buClr>
                <a:srgbClr val="006666"/>
              </a:buClr>
              <a:buSzPct val="110000"/>
              <a:buNone/>
              <a:tabLst>
                <a:tab pos="354013" algn="l"/>
              </a:tabLst>
              <a:defRPr/>
            </a:pPr>
            <a:endParaRPr lang="en-US" altLang="ru-RU" sz="2200" dirty="0"/>
          </a:p>
          <a:p>
            <a:pPr marL="0" indent="0">
              <a:lnSpc>
                <a:spcPct val="100000"/>
              </a:lnSpc>
              <a:buClr>
                <a:srgbClr val="006666"/>
              </a:buClr>
              <a:buSzPct val="110000"/>
              <a:buNone/>
              <a:tabLst>
                <a:tab pos="354013" algn="l"/>
              </a:tabLst>
              <a:defRPr/>
            </a:pPr>
            <a:r>
              <a:rPr lang="ru-RU" altLang="ru-RU" sz="2200" dirty="0" smtClean="0">
                <a:solidFill>
                  <a:srgbClr val="000000"/>
                </a:solidFill>
              </a:rPr>
              <a:t>Электронная подпись для заявителя </a:t>
            </a:r>
          </a:p>
          <a:p>
            <a:pPr marL="0" indent="0">
              <a:lnSpc>
                <a:spcPct val="100000"/>
              </a:lnSpc>
              <a:buClr>
                <a:srgbClr val="006666"/>
              </a:buClr>
              <a:buSzPct val="110000"/>
              <a:buNone/>
              <a:tabLst>
                <a:tab pos="354013" algn="l"/>
              </a:tabLst>
              <a:defRPr/>
            </a:pPr>
            <a:r>
              <a:rPr lang="ru-RU" altLang="ru-RU" sz="2200" dirty="0" smtClean="0"/>
              <a:t>300</a:t>
            </a:r>
            <a:r>
              <a:rPr lang="ru-RU" altLang="ru-RU" sz="2200" dirty="0" smtClean="0">
                <a:solidFill>
                  <a:srgbClr val="000000"/>
                </a:solidFill>
              </a:rPr>
              <a:t> РУБ</a:t>
            </a:r>
          </a:p>
          <a:p>
            <a:pPr marL="0" indent="0">
              <a:lnSpc>
                <a:spcPct val="100000"/>
              </a:lnSpc>
              <a:buClr>
                <a:srgbClr val="006666"/>
              </a:buClr>
              <a:buSzPct val="110000"/>
              <a:buNone/>
              <a:tabLst>
                <a:tab pos="354013" algn="l"/>
              </a:tabLst>
              <a:defRPr/>
            </a:pPr>
            <a:endParaRPr lang="en-US" altLang="ru-RU" sz="2200" dirty="0">
              <a:solidFill>
                <a:srgbClr val="0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84347"/>
            <a:ext cx="1080983" cy="10809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58" y="2345924"/>
            <a:ext cx="964618" cy="964618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755199" y="5108837"/>
            <a:ext cx="9067799" cy="1179841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1085757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tabLst>
                <a:tab pos="0" algn="l"/>
                <a:tab pos="914322" algn="l"/>
                <a:tab pos="1828643" algn="l"/>
                <a:tab pos="2742965" algn="l"/>
                <a:tab pos="3657286" algn="l"/>
                <a:tab pos="4571608" algn="l"/>
                <a:tab pos="5485929" algn="l"/>
                <a:tab pos="6400251" algn="l"/>
                <a:tab pos="7314573" algn="l"/>
                <a:tab pos="8228894" algn="l"/>
                <a:tab pos="9143216" algn="l"/>
                <a:tab pos="10057537" algn="l"/>
              </a:tabLst>
            </a:pPr>
            <a:r>
              <a:rPr lang="ru-RU" altLang="ru-RU" sz="1800" dirty="0" smtClean="0">
                <a:cs typeface="Arial" charset="0"/>
              </a:rPr>
              <a:t>По </a:t>
            </a:r>
            <a:r>
              <a:rPr lang="ru-RU" altLang="ru-RU" sz="1800" dirty="0">
                <a:cs typeface="Arial" charset="0"/>
              </a:rPr>
              <a:t>вопросам приобретения:</a:t>
            </a:r>
          </a:p>
          <a:p>
            <a:pPr marL="0" indent="0" algn="r" defTabSz="1085757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tabLst>
                <a:tab pos="0" algn="l"/>
                <a:tab pos="914322" algn="l"/>
                <a:tab pos="1828643" algn="l"/>
                <a:tab pos="2742965" algn="l"/>
                <a:tab pos="3657286" algn="l"/>
                <a:tab pos="4571608" algn="l"/>
                <a:tab pos="5485929" algn="l"/>
                <a:tab pos="6400251" algn="l"/>
                <a:tab pos="7314573" algn="l"/>
                <a:tab pos="8228894" algn="l"/>
                <a:tab pos="9143216" algn="l"/>
                <a:tab pos="10057537" algn="l"/>
              </a:tabLst>
            </a:pPr>
            <a:r>
              <a:rPr lang="ru-RU" altLang="ru-RU" sz="1800" dirty="0">
                <a:solidFill>
                  <a:srgbClr val="000000"/>
                </a:solidFill>
                <a:cs typeface="Arial" charset="0"/>
              </a:rPr>
              <a:t>sales@pbprog.ru</a:t>
            </a:r>
            <a:r>
              <a:rPr lang="ru-RU" altLang="ru-RU" sz="1800" dirty="0">
                <a:solidFill>
                  <a:srgbClr val="008080"/>
                </a:solidFill>
                <a:cs typeface="Arial" charset="0"/>
              </a:rPr>
              <a:t> </a:t>
            </a:r>
          </a:p>
          <a:p>
            <a:pPr marL="0" indent="0" algn="r" defTabSz="1085757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tabLst>
                <a:tab pos="0" algn="l"/>
                <a:tab pos="914322" algn="l"/>
                <a:tab pos="1828643" algn="l"/>
                <a:tab pos="2742965" algn="l"/>
                <a:tab pos="3657286" algn="l"/>
                <a:tab pos="4571608" algn="l"/>
                <a:tab pos="5485929" algn="l"/>
                <a:tab pos="6400251" algn="l"/>
                <a:tab pos="7314573" algn="l"/>
                <a:tab pos="8228894" algn="l"/>
                <a:tab pos="9143216" algn="l"/>
                <a:tab pos="10057537" algn="l"/>
              </a:tabLst>
            </a:pPr>
            <a:r>
              <a:rPr lang="ru-RU" altLang="ru-RU" sz="1800" dirty="0">
                <a:solidFill>
                  <a:srgbClr val="000000"/>
                </a:solidFill>
                <a:cs typeface="Arial" charset="0"/>
              </a:rPr>
              <a:t>8-800-707-41-80 (звонок бесплатный)</a:t>
            </a:r>
          </a:p>
        </p:txBody>
      </p:sp>
    </p:spTree>
    <p:extLst>
      <p:ext uri="{BB962C8B-B14F-4D97-AF65-F5344CB8AC3E}">
        <p14:creationId xmlns:p14="http://schemas.microsoft.com/office/powerpoint/2010/main" val="39483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5000" dirty="0" smtClean="0"/>
              <a:t>СПАСИБО ЗА ВНИМАНИЕ</a:t>
            </a:r>
            <a:endParaRPr lang="ru-RU" sz="5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dirty="0" err="1"/>
              <a:t>п</a:t>
            </a:r>
            <a:r>
              <a:rPr lang="ru-RU" dirty="0" err="1" smtClean="0"/>
              <a:t>рограммныйцентр.рф</a:t>
            </a:r>
            <a:endParaRPr lang="ru-RU" dirty="0" smtClean="0"/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en-US" altLang="ru-RU" dirty="0" smtClean="0">
                <a:solidFill>
                  <a:srgbClr val="00642D"/>
                </a:solidFill>
                <a:cs typeface="Arial" charset="0"/>
              </a:rPr>
              <a:t>sales@pbprog.ru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cs typeface="Times New Roman" pitchFamily="18" charset="0"/>
              </a:rPr>
              <a:t>8-800-707-41-80</a:t>
            </a:r>
            <a:endParaRPr lang="ru-RU" dirty="0" smtClean="0"/>
          </a:p>
          <a:p>
            <a:pPr algn="l">
              <a:lnSpc>
                <a:spcPct val="100000"/>
              </a:lnSpc>
            </a:pPr>
            <a:endParaRPr lang="ru-RU" dirty="0" smtClean="0"/>
          </a:p>
          <a:p>
            <a:pPr algn="l">
              <a:lnSpc>
                <a:spcPct val="100000"/>
              </a:lnSpc>
            </a:pPr>
            <a:endParaRPr lang="ru-RU" dirty="0" smtClean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93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krobat Black"/>
        <a:ea typeface=""/>
        <a:cs typeface=""/>
      </a:majorFont>
      <a:minorFont>
        <a:latin typeface="Akrobat Bol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2646</TotalTime>
  <Words>114</Words>
  <Application>Microsoft Office PowerPoint</Application>
  <PresentationFormat>Широкоэкранный</PresentationFormat>
  <Paragraphs>45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Akrobat</vt:lpstr>
      <vt:lpstr>Akrobat Black</vt:lpstr>
      <vt:lpstr>Akrobat Bold</vt:lpstr>
      <vt:lpstr>Arial</vt:lpstr>
      <vt:lpstr>Calibri</vt:lpstr>
      <vt:lpstr>Times New Roman</vt:lpstr>
      <vt:lpstr>Тема Office</vt:lpstr>
      <vt:lpstr>РЕШЕНИЕ ПРОБЛЕМ ПРИ ПОМОЩИ ЭП ЗАЯВИТЕЛЯ</vt:lpstr>
      <vt:lpstr>РАДЫ СОТРУДНИЧАТЬ</vt:lpstr>
      <vt:lpstr>В ЧЕМ ПРОБЛЕМА?</vt:lpstr>
      <vt:lpstr>ПРОБЛЕМЫ</vt:lpstr>
      <vt:lpstr>РЕШЕНИЕ</vt:lpstr>
      <vt:lpstr>ПОЛУЧИТЬ ПОДПИСЬ СТАЛО ПРОЩЕ</vt:lpstr>
      <vt:lpstr>СКОЛЬКО ЭТО СТОИТ</vt:lpstr>
      <vt:lpstr>СПАСИБО ЗА ВНИМАНИЕ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ИЗМЕНЕНИЯ  В МЕЖЕВОМ ПЛАНЕ В 2017 ГОДУ</dc:title>
  <dc:creator>Roman</dc:creator>
  <cp:lastModifiedBy>Roman</cp:lastModifiedBy>
  <cp:revision>160</cp:revision>
  <dcterms:created xsi:type="dcterms:W3CDTF">2017-01-17T07:22:10Z</dcterms:created>
  <dcterms:modified xsi:type="dcterms:W3CDTF">2017-11-08T09:05:13Z</dcterms:modified>
</cp:coreProperties>
</file>